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47"/>
  </p:notesMasterIdLst>
  <p:sldIdLst>
    <p:sldId id="369" r:id="rId4"/>
    <p:sldId id="766" r:id="rId5"/>
    <p:sldId id="263" r:id="rId6"/>
    <p:sldId id="270" r:id="rId7"/>
    <p:sldId id="767" r:id="rId8"/>
    <p:sldId id="269" r:id="rId9"/>
    <p:sldId id="268" r:id="rId10"/>
    <p:sldId id="610" r:id="rId11"/>
    <p:sldId id="768" r:id="rId12"/>
    <p:sldId id="769" r:id="rId13"/>
    <p:sldId id="771" r:id="rId14"/>
    <p:sldId id="772" r:id="rId15"/>
    <p:sldId id="773" r:id="rId16"/>
    <p:sldId id="764" r:id="rId17"/>
    <p:sldId id="775" r:id="rId18"/>
    <p:sldId id="776" r:id="rId19"/>
    <p:sldId id="777" r:id="rId20"/>
    <p:sldId id="779" r:id="rId21"/>
    <p:sldId id="782" r:id="rId22"/>
    <p:sldId id="780" r:id="rId23"/>
    <p:sldId id="781" r:id="rId24"/>
    <p:sldId id="728" r:id="rId25"/>
    <p:sldId id="785" r:id="rId26"/>
    <p:sldId id="749" r:id="rId27"/>
    <p:sldId id="791" r:id="rId28"/>
    <p:sldId id="788" r:id="rId29"/>
    <p:sldId id="789" r:id="rId30"/>
    <p:sldId id="790" r:id="rId31"/>
    <p:sldId id="787" r:id="rId32"/>
    <p:sldId id="731" r:id="rId33"/>
    <p:sldId id="792" r:id="rId34"/>
    <p:sldId id="784" r:id="rId35"/>
    <p:sldId id="256" r:id="rId36"/>
    <p:sldId id="257" r:id="rId37"/>
    <p:sldId id="258" r:id="rId38"/>
    <p:sldId id="259" r:id="rId39"/>
    <p:sldId id="260" r:id="rId40"/>
    <p:sldId id="783" r:id="rId41"/>
    <p:sldId id="261" r:id="rId42"/>
    <p:sldId id="386" r:id="rId43"/>
    <p:sldId id="793" r:id="rId44"/>
    <p:sldId id="299" r:id="rId45"/>
    <p:sldId id="679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ODLUCK" initials="G" lastIdx="1" clrIdx="0">
    <p:extLst>
      <p:ext uri="{19B8F6BF-5375-455C-9EA6-DF929625EA0E}">
        <p15:presenceInfo xmlns:p15="http://schemas.microsoft.com/office/powerpoint/2012/main" userId="GOODLUC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2E4E4"/>
    <a:srgbClr val="93CDDD"/>
    <a:srgbClr val="D7CDE1"/>
    <a:srgbClr val="E2DBE9"/>
    <a:srgbClr val="EEDEED"/>
    <a:srgbClr val="D2DCE4"/>
    <a:srgbClr val="E2E8EA"/>
    <a:srgbClr val="F7F5F9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commentAuthors" Target="commentAuthors.xml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7-21T08:36:58.797" idx="1">
    <p:pos x="6918" y="3237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0CFB5A-EF0F-4EF5-BC28-05AF8A8E6CF7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58A46-1B23-4E19-A143-99D2E1D3C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09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7DEE0-40BC-4E69-BC92-64B622413C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163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7DEE0-40BC-4E69-BC92-64B622413C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702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7DEE0-40BC-4E69-BC92-64B622413C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084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7DEE0-40BC-4E69-BC92-64B622413C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478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8DAE032-B5CC-C60C-2ED8-6575DC471A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511C6D23-326B-0E00-0008-08450C550E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A6B89917-4C43-3041-30F8-9B6C07232B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46D5790-52E8-4CD1-B611-A7310819DCBD}" type="slidenum">
              <a:rPr lang="vi-VN" altLang="en-US">
                <a:solidFill>
                  <a:srgbClr val="000000"/>
                </a:solidFill>
              </a:rPr>
              <a:pPr eaLnBrk="1" hangingPunct="1"/>
              <a:t>40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1909" y="1933496"/>
            <a:ext cx="8861644" cy="13341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3819" y="3526971"/>
            <a:ext cx="7297824" cy="15905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3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6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7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48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0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876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809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8461" y="249253"/>
            <a:ext cx="2345729" cy="53106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1273" y="249253"/>
            <a:ext cx="6863430" cy="53106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16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228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53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24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56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717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602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1921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330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5865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4766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719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43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1;p4">
            <a:extLst>
              <a:ext uri="{FF2B5EF4-FFF2-40B4-BE49-F238E27FC236}">
                <a16:creationId xmlns:a16="http://schemas.microsoft.com/office/drawing/2014/main" id="{1F944DDC-B893-803E-7978-9CD3A3F4B7D9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2000" cy="6848475"/>
          </a:xfrm>
          <a:custGeom>
            <a:avLst/>
            <a:gdLst>
              <a:gd name="T0" fmla="*/ 144 w 84821"/>
              <a:gd name="T1" fmla="*/ 0 h 47649"/>
              <a:gd name="T2" fmla="*/ 144 w 84821"/>
              <a:gd name="T3" fmla="*/ 6848475 h 47649"/>
              <a:gd name="T4" fmla="*/ 12192000 w 84821"/>
              <a:gd name="T5" fmla="*/ 6848475 h 47649"/>
              <a:gd name="T6" fmla="*/ 12192000 w 84821"/>
              <a:gd name="T7" fmla="*/ 0 h 47649"/>
              <a:gd name="T8" fmla="*/ 144 w 84821"/>
              <a:gd name="T9" fmla="*/ 0 h 476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lnTo>
                  <a:pt x="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endParaRPr lang="en-US"/>
          </a:p>
        </p:txBody>
      </p:sp>
      <p:sp>
        <p:nvSpPr>
          <p:cNvPr id="3" name="Google Shape;112;p4">
            <a:extLst>
              <a:ext uri="{FF2B5EF4-FFF2-40B4-BE49-F238E27FC236}">
                <a16:creationId xmlns:a16="http://schemas.microsoft.com/office/drawing/2014/main" id="{F0572C41-03F9-4F08-DF65-6531F1553366}"/>
              </a:ext>
            </a:extLst>
          </p:cNvPr>
          <p:cNvSpPr>
            <a:spLocks/>
          </p:cNvSpPr>
          <p:nvPr/>
        </p:nvSpPr>
        <p:spPr bwMode="auto">
          <a:xfrm>
            <a:off x="442913" y="227013"/>
            <a:ext cx="11376025" cy="6386512"/>
          </a:xfrm>
          <a:custGeom>
            <a:avLst/>
            <a:gdLst>
              <a:gd name="T0" fmla="*/ 8137806 w 79142"/>
              <a:gd name="T1" fmla="*/ 4169 h 44428"/>
              <a:gd name="T2" fmla="*/ 7833217 w 79142"/>
              <a:gd name="T3" fmla="*/ 36800 h 44428"/>
              <a:gd name="T4" fmla="*/ 7157199 w 79142"/>
              <a:gd name="T5" fmla="*/ 159993 h 44428"/>
              <a:gd name="T6" fmla="*/ 6289573 w 79142"/>
              <a:gd name="T7" fmla="*/ 132537 h 44428"/>
              <a:gd name="T8" fmla="*/ 5936974 w 79142"/>
              <a:gd name="T9" fmla="*/ 139437 h 44428"/>
              <a:gd name="T10" fmla="*/ 5129144 w 79142"/>
              <a:gd name="T11" fmla="*/ 224968 h 44428"/>
              <a:gd name="T12" fmla="*/ 4851866 w 79142"/>
              <a:gd name="T13" fmla="*/ 226693 h 44428"/>
              <a:gd name="T14" fmla="*/ 4191371 w 79142"/>
              <a:gd name="T15" fmla="*/ 81219 h 44428"/>
              <a:gd name="T16" fmla="*/ 3994445 w 79142"/>
              <a:gd name="T17" fmla="*/ 71012 h 44428"/>
              <a:gd name="T18" fmla="*/ 3683100 w 79142"/>
              <a:gd name="T19" fmla="*/ 141162 h 44428"/>
              <a:gd name="T20" fmla="*/ 3306496 w 79142"/>
              <a:gd name="T21" fmla="*/ 221662 h 44428"/>
              <a:gd name="T22" fmla="*/ 2864921 w 79142"/>
              <a:gd name="T23" fmla="*/ 122331 h 44428"/>
              <a:gd name="T24" fmla="*/ 2567231 w 79142"/>
              <a:gd name="T25" fmla="*/ 503986 h 44428"/>
              <a:gd name="T26" fmla="*/ 2308783 w 79142"/>
              <a:gd name="T27" fmla="*/ 211312 h 44428"/>
              <a:gd name="T28" fmla="*/ 979026 w 79142"/>
              <a:gd name="T29" fmla="*/ 29900 h 44428"/>
              <a:gd name="T30" fmla="*/ 32486 w 79142"/>
              <a:gd name="T31" fmla="*/ 295118 h 44428"/>
              <a:gd name="T32" fmla="*/ 203682 w 79142"/>
              <a:gd name="T33" fmla="*/ 1390491 h 44428"/>
              <a:gd name="T34" fmla="*/ 18830 w 79142"/>
              <a:gd name="T35" fmla="*/ 1614740 h 44428"/>
              <a:gd name="T36" fmla="*/ 155816 w 79142"/>
              <a:gd name="T37" fmla="*/ 4409666 h 44428"/>
              <a:gd name="T38" fmla="*/ 53041 w 79142"/>
              <a:gd name="T39" fmla="*/ 4695440 h 44428"/>
              <a:gd name="T40" fmla="*/ 2385829 w 79142"/>
              <a:gd name="T41" fmla="*/ 6333468 h 44428"/>
              <a:gd name="T42" fmla="*/ 2779394 w 79142"/>
              <a:gd name="T43" fmla="*/ 6326568 h 44428"/>
              <a:gd name="T44" fmla="*/ 5497123 w 79142"/>
              <a:gd name="T45" fmla="*/ 6069831 h 44428"/>
              <a:gd name="T46" fmla="*/ 7802457 w 79142"/>
              <a:gd name="T47" fmla="*/ 6254694 h 44428"/>
              <a:gd name="T48" fmla="*/ 8055730 w 79142"/>
              <a:gd name="T49" fmla="*/ 6227237 h 44428"/>
              <a:gd name="T50" fmla="*/ 8928531 w 79142"/>
              <a:gd name="T51" fmla="*/ 6254694 h 44428"/>
              <a:gd name="T52" fmla="*/ 9294785 w 79142"/>
              <a:gd name="T53" fmla="*/ 6246069 h 44428"/>
              <a:gd name="T54" fmla="*/ 11107228 w 79142"/>
              <a:gd name="T55" fmla="*/ 4308754 h 44428"/>
              <a:gd name="T56" fmla="*/ 11107228 w 79142"/>
              <a:gd name="T57" fmla="*/ 3981867 h 44428"/>
              <a:gd name="T58" fmla="*/ 10896646 w 79142"/>
              <a:gd name="T59" fmla="*/ 2467032 h 44428"/>
              <a:gd name="T60" fmla="*/ 11161993 w 79142"/>
              <a:gd name="T61" fmla="*/ 2236027 h 44428"/>
              <a:gd name="T62" fmla="*/ 9758641 w 79142"/>
              <a:gd name="T63" fmla="*/ 16244 h 4442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endParaRPr lang="en-US"/>
          </a:p>
        </p:txBody>
      </p:sp>
      <p:sp>
        <p:nvSpPr>
          <p:cNvPr id="4" name="Google Shape;113;p4">
            <a:extLst>
              <a:ext uri="{FF2B5EF4-FFF2-40B4-BE49-F238E27FC236}">
                <a16:creationId xmlns:a16="http://schemas.microsoft.com/office/drawing/2014/main" id="{B1617A73-DFA0-0DC7-C39C-15342ACBD00F}"/>
              </a:ext>
            </a:extLst>
          </p:cNvPr>
          <p:cNvSpPr>
            <a:spLocks/>
          </p:cNvSpPr>
          <p:nvPr/>
        </p:nvSpPr>
        <p:spPr bwMode="auto">
          <a:xfrm>
            <a:off x="415925" y="201613"/>
            <a:ext cx="11423650" cy="6423025"/>
          </a:xfrm>
          <a:custGeom>
            <a:avLst/>
            <a:gdLst>
              <a:gd name="T0" fmla="*/ 8308972 w 79475"/>
              <a:gd name="T1" fmla="*/ 27738 h 44691"/>
              <a:gd name="T2" fmla="*/ 11367161 w 79475"/>
              <a:gd name="T3" fmla="*/ 217593 h 44691"/>
              <a:gd name="T4" fmla="*/ 11134447 w 79475"/>
              <a:gd name="T5" fmla="*/ 2252248 h 44691"/>
              <a:gd name="T6" fmla="*/ 11074508 w 79475"/>
              <a:gd name="T7" fmla="*/ 2503760 h 44691"/>
              <a:gd name="T8" fmla="*/ 11134447 w 79475"/>
              <a:gd name="T9" fmla="*/ 2596172 h 44691"/>
              <a:gd name="T10" fmla="*/ 10889660 w 79475"/>
              <a:gd name="T11" fmla="*/ 4271381 h 44691"/>
              <a:gd name="T12" fmla="*/ 11161039 w 79475"/>
              <a:gd name="T13" fmla="*/ 6315091 h 44691"/>
              <a:gd name="T14" fmla="*/ 9322043 w 79475"/>
              <a:gd name="T15" fmla="*/ 6225553 h 44691"/>
              <a:gd name="T16" fmla="*/ 8187081 w 79475"/>
              <a:gd name="T17" fmla="*/ 6259758 h 44691"/>
              <a:gd name="T18" fmla="*/ 7808041 w 79475"/>
              <a:gd name="T19" fmla="*/ 6256453 h 44691"/>
              <a:gd name="T20" fmla="*/ 5719515 w 79475"/>
              <a:gd name="T21" fmla="*/ 6223828 h 44691"/>
              <a:gd name="T22" fmla="*/ 4057749 w 79475"/>
              <a:gd name="T23" fmla="*/ 6302587 h 44691"/>
              <a:gd name="T24" fmla="*/ 2605555 w 79475"/>
              <a:gd name="T25" fmla="*/ 6175394 h 44691"/>
              <a:gd name="T26" fmla="*/ 2331876 w 79475"/>
              <a:gd name="T27" fmla="*/ 6338230 h 44691"/>
              <a:gd name="T28" fmla="*/ 99324 w 79475"/>
              <a:gd name="T29" fmla="*/ 5115022 h 44691"/>
              <a:gd name="T30" fmla="*/ 489575 w 79475"/>
              <a:gd name="T31" fmla="*/ 4409928 h 44691"/>
              <a:gd name="T32" fmla="*/ 72013 w 79475"/>
              <a:gd name="T33" fmla="*/ 3383331 h 44691"/>
              <a:gd name="T34" fmla="*/ 121603 w 79475"/>
              <a:gd name="T35" fmla="*/ 1627638 h 44691"/>
              <a:gd name="T36" fmla="*/ 70288 w 79475"/>
              <a:gd name="T37" fmla="*/ 1295643 h 44691"/>
              <a:gd name="T38" fmla="*/ 239757 w 79475"/>
              <a:gd name="T39" fmla="*/ 97874 h 44691"/>
              <a:gd name="T40" fmla="*/ 2313909 w 79475"/>
              <a:gd name="T41" fmla="*/ 258697 h 44691"/>
              <a:gd name="T42" fmla="*/ 2899933 w 79475"/>
              <a:gd name="T43" fmla="*/ 157231 h 44691"/>
              <a:gd name="T44" fmla="*/ 3826761 w 79475"/>
              <a:gd name="T45" fmla="*/ 125181 h 44691"/>
              <a:gd name="T46" fmla="*/ 4615025 w 79475"/>
              <a:gd name="T47" fmla="*/ 132798 h 44691"/>
              <a:gd name="T48" fmla="*/ 5228359 w 79475"/>
              <a:gd name="T49" fmla="*/ 161111 h 44691"/>
              <a:gd name="T50" fmla="*/ 5942023 w 79475"/>
              <a:gd name="T51" fmla="*/ 183388 h 44691"/>
              <a:gd name="T52" fmla="*/ 6285990 w 79475"/>
              <a:gd name="T53" fmla="*/ 226216 h 44691"/>
              <a:gd name="T54" fmla="*/ 7131462 w 79475"/>
              <a:gd name="T55" fmla="*/ 183388 h 44691"/>
              <a:gd name="T56" fmla="*/ 7802148 w 79475"/>
              <a:gd name="T57" fmla="*/ 66830 h 44691"/>
              <a:gd name="T58" fmla="*/ 8173713 w 79475"/>
              <a:gd name="T59" fmla="*/ 29319 h 44691"/>
              <a:gd name="T60" fmla="*/ 8368623 w 79475"/>
              <a:gd name="T61" fmla="*/ 0 h 44691"/>
              <a:gd name="T62" fmla="*/ 7995333 w 79475"/>
              <a:gd name="T63" fmla="*/ 95287 h 44691"/>
              <a:gd name="T64" fmla="*/ 7222162 w 79475"/>
              <a:gd name="T65" fmla="*/ 156081 h 44691"/>
              <a:gd name="T66" fmla="*/ 6325375 w 79475"/>
              <a:gd name="T67" fmla="*/ 138834 h 44691"/>
              <a:gd name="T68" fmla="*/ 5972927 w 79475"/>
              <a:gd name="T69" fmla="*/ 144008 h 44691"/>
              <a:gd name="T70" fmla="*/ 5165402 w 79475"/>
              <a:gd name="T71" fmla="*/ 193879 h 44691"/>
              <a:gd name="T72" fmla="*/ 4857082 w 79475"/>
              <a:gd name="T73" fmla="*/ 156081 h 44691"/>
              <a:gd name="T74" fmla="*/ 4055450 w 79475"/>
              <a:gd name="T75" fmla="*/ 77465 h 44691"/>
              <a:gd name="T76" fmla="*/ 2913157 w 79475"/>
              <a:gd name="T77" fmla="*/ 128918 h 44691"/>
              <a:gd name="T78" fmla="*/ 2384054 w 79475"/>
              <a:gd name="T79" fmla="*/ 335732 h 44691"/>
              <a:gd name="T80" fmla="*/ 227682 w 79475"/>
              <a:gd name="T81" fmla="*/ 80771 h 44691"/>
              <a:gd name="T82" fmla="*/ 5175 w 79475"/>
              <a:gd name="T83" fmla="*/ 1362329 h 44691"/>
              <a:gd name="T84" fmla="*/ 119878 w 79475"/>
              <a:gd name="T85" fmla="*/ 1608810 h 44691"/>
              <a:gd name="T86" fmla="*/ 34354 w 79475"/>
              <a:gd name="T87" fmla="*/ 4439103 h 44691"/>
              <a:gd name="T88" fmla="*/ 433660 w 79475"/>
              <a:gd name="T89" fmla="*/ 4441690 h 44691"/>
              <a:gd name="T90" fmla="*/ 54908 w 79475"/>
              <a:gd name="T91" fmla="*/ 5087572 h 44691"/>
              <a:gd name="T92" fmla="*/ 197210 w 79475"/>
              <a:gd name="T93" fmla="*/ 6422306 h 44691"/>
              <a:gd name="T94" fmla="*/ 2356743 w 79475"/>
              <a:gd name="T95" fmla="*/ 6364099 h 44691"/>
              <a:gd name="T96" fmla="*/ 2840281 w 79475"/>
              <a:gd name="T97" fmla="*/ 6356482 h 44691"/>
              <a:gd name="T98" fmla="*/ 5368792 w 79475"/>
              <a:gd name="T99" fmla="*/ 6293964 h 44691"/>
              <a:gd name="T100" fmla="*/ 5933542 w 79475"/>
              <a:gd name="T101" fmla="*/ 6302587 h 44691"/>
              <a:gd name="T102" fmla="*/ 7922889 w 79475"/>
              <a:gd name="T103" fmla="*/ 6161741 h 44691"/>
              <a:gd name="T104" fmla="*/ 8972902 w 79475"/>
              <a:gd name="T105" fmla="*/ 6268381 h 44691"/>
              <a:gd name="T106" fmla="*/ 9460608 w 79475"/>
              <a:gd name="T107" fmla="*/ 6288502 h 44691"/>
              <a:gd name="T108" fmla="*/ 11178000 w 79475"/>
              <a:gd name="T109" fmla="*/ 6349727 h 44691"/>
              <a:gd name="T110" fmla="*/ 10930769 w 79475"/>
              <a:gd name="T111" fmla="*/ 4257728 h 44691"/>
              <a:gd name="T112" fmla="*/ 11166932 w 79475"/>
              <a:gd name="T113" fmla="*/ 2481483 h 44691"/>
              <a:gd name="T114" fmla="*/ 10941981 w 79475"/>
              <a:gd name="T115" fmla="*/ 2466823 h 44691"/>
              <a:gd name="T116" fmla="*/ 11209766 w 79475"/>
              <a:gd name="T117" fmla="*/ 2247074 h 44691"/>
              <a:gd name="T118" fmla="*/ 8368623 w 79475"/>
              <a:gd name="T119" fmla="*/ 0 h 4469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cubicBezTo>
                  <a:pt x="1316" y="44659"/>
                  <a:pt x="1323" y="44682"/>
                  <a:pt x="1372" y="44686"/>
                </a:cubicBez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endParaRPr lang="en-US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lIns="91425" tIns="91425" rIns="91425" bIns="91425" anchor="t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5552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5" name="Google Shape;116;p4">
            <a:extLst>
              <a:ext uri="{FF2B5EF4-FFF2-40B4-BE49-F238E27FC236}">
                <a16:creationId xmlns:a16="http://schemas.microsoft.com/office/drawing/2014/main" id="{A9FE3E67-A084-83A5-BCF3-8041305E7F02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0" y="6218238"/>
            <a:ext cx="731838" cy="523875"/>
          </a:xfrm>
        </p:spPr>
        <p:txBody>
          <a:bodyPr lIns="91425" tIns="91425" rIns="91425" bIns="91425">
            <a:noAutofit/>
          </a:bodyPr>
          <a:lstStyle>
            <a:lvl1pPr>
              <a:defRPr/>
            </a:lvl1pPr>
          </a:lstStyle>
          <a:p>
            <a:fld id="{FC97A9D9-9698-46D8-8A9A-22DBCE5644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59989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1094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91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813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4179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990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30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540" y="3999541"/>
            <a:ext cx="8861644" cy="1236169"/>
          </a:xfrm>
        </p:spPr>
        <p:txBody>
          <a:bodyPr anchor="t"/>
          <a:lstStyle>
            <a:lvl1pPr algn="l">
              <a:defRPr sz="456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3540" y="2638027"/>
            <a:ext cx="8861644" cy="1361514"/>
          </a:xfrm>
        </p:spPr>
        <p:txBody>
          <a:bodyPr anchor="b"/>
          <a:lstStyle>
            <a:lvl1pPr marL="0" indent="0">
              <a:buNone/>
              <a:defRPr sz="2280">
                <a:solidFill>
                  <a:schemeClr val="tx1">
                    <a:tint val="75000"/>
                  </a:schemeClr>
                </a:solidFill>
              </a:defRPr>
            </a:lvl1pPr>
            <a:lvl2pPr marL="521266" indent="0">
              <a:buNone/>
              <a:defRPr sz="2052">
                <a:solidFill>
                  <a:schemeClr val="tx1">
                    <a:tint val="75000"/>
                  </a:schemeClr>
                </a:solidFill>
              </a:defRPr>
            </a:lvl2pPr>
            <a:lvl3pPr marL="1042532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3pPr>
            <a:lvl4pPr marL="156379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208506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606330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3127597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64886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417012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4917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3641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106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153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348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499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1274" y="1452284"/>
            <a:ext cx="4604579" cy="4107597"/>
          </a:xfrm>
        </p:spPr>
        <p:txBody>
          <a:bodyPr/>
          <a:lstStyle>
            <a:lvl1pPr>
              <a:defRPr sz="3192"/>
            </a:lvl1pPr>
            <a:lvl2pPr>
              <a:defRPr sz="2736"/>
            </a:lvl2pPr>
            <a:lvl3pPr>
              <a:defRPr sz="2280"/>
            </a:lvl3pPr>
            <a:lvl4pPr>
              <a:defRPr sz="2052"/>
            </a:lvl4pPr>
            <a:lvl5pPr>
              <a:defRPr sz="2052"/>
            </a:lvl5pPr>
            <a:lvl6pPr>
              <a:defRPr sz="2052"/>
            </a:lvl6pPr>
            <a:lvl7pPr>
              <a:defRPr sz="2052"/>
            </a:lvl7pPr>
            <a:lvl8pPr>
              <a:defRPr sz="2052"/>
            </a:lvl8pPr>
            <a:lvl9pPr>
              <a:defRPr sz="20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9611" y="1452284"/>
            <a:ext cx="4604579" cy="4107597"/>
          </a:xfrm>
        </p:spPr>
        <p:txBody>
          <a:bodyPr/>
          <a:lstStyle>
            <a:lvl1pPr>
              <a:defRPr sz="3192"/>
            </a:lvl1pPr>
            <a:lvl2pPr>
              <a:defRPr sz="2736"/>
            </a:lvl2pPr>
            <a:lvl3pPr>
              <a:defRPr sz="2280"/>
            </a:lvl3pPr>
            <a:lvl4pPr>
              <a:defRPr sz="2052"/>
            </a:lvl4pPr>
            <a:lvl5pPr>
              <a:defRPr sz="2052"/>
            </a:lvl5pPr>
            <a:lvl6pPr>
              <a:defRPr sz="2052"/>
            </a:lvl6pPr>
            <a:lvl7pPr>
              <a:defRPr sz="2052"/>
            </a:lvl7pPr>
            <a:lvl8pPr>
              <a:defRPr sz="2052"/>
            </a:lvl8pPr>
            <a:lvl9pPr>
              <a:defRPr sz="20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846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73" y="1393212"/>
            <a:ext cx="4606390" cy="580624"/>
          </a:xfrm>
        </p:spPr>
        <p:txBody>
          <a:bodyPr anchor="b"/>
          <a:lstStyle>
            <a:lvl1pPr marL="0" indent="0">
              <a:buNone/>
              <a:defRPr sz="2736" b="1"/>
            </a:lvl1pPr>
            <a:lvl2pPr marL="521266" indent="0">
              <a:buNone/>
              <a:defRPr sz="2280" b="1"/>
            </a:lvl2pPr>
            <a:lvl3pPr marL="1042532" indent="0">
              <a:buNone/>
              <a:defRPr sz="2052" b="1"/>
            </a:lvl3pPr>
            <a:lvl4pPr marL="1563798" indent="0">
              <a:buNone/>
              <a:defRPr sz="1824" b="1"/>
            </a:lvl4pPr>
            <a:lvl5pPr marL="2085065" indent="0">
              <a:buNone/>
              <a:defRPr sz="1824" b="1"/>
            </a:lvl5pPr>
            <a:lvl6pPr marL="2606330" indent="0">
              <a:buNone/>
              <a:defRPr sz="1824" b="1"/>
            </a:lvl6pPr>
            <a:lvl7pPr marL="3127597" indent="0">
              <a:buNone/>
              <a:defRPr sz="1824" b="1"/>
            </a:lvl7pPr>
            <a:lvl8pPr marL="3648862" indent="0">
              <a:buNone/>
              <a:defRPr sz="1824" b="1"/>
            </a:lvl8pPr>
            <a:lvl9pPr marL="4170129" indent="0">
              <a:buNone/>
              <a:defRPr sz="182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273" y="1973836"/>
            <a:ext cx="4606390" cy="3586043"/>
          </a:xfrm>
        </p:spPr>
        <p:txBody>
          <a:bodyPr/>
          <a:lstStyle>
            <a:lvl1pPr>
              <a:defRPr sz="2736"/>
            </a:lvl1pPr>
            <a:lvl2pPr>
              <a:defRPr sz="2280"/>
            </a:lvl2pPr>
            <a:lvl3pPr>
              <a:defRPr sz="2052"/>
            </a:lvl3pPr>
            <a:lvl4pPr>
              <a:defRPr sz="1824"/>
            </a:lvl4pPr>
            <a:lvl5pPr>
              <a:defRPr sz="1824"/>
            </a:lvl5pPr>
            <a:lvl6pPr>
              <a:defRPr sz="1824"/>
            </a:lvl6pPr>
            <a:lvl7pPr>
              <a:defRPr sz="1824"/>
            </a:lvl7pPr>
            <a:lvl8pPr>
              <a:defRPr sz="1824"/>
            </a:lvl8pPr>
            <a:lvl9pPr>
              <a:defRPr sz="18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5991" y="1393212"/>
            <a:ext cx="4608200" cy="580624"/>
          </a:xfrm>
        </p:spPr>
        <p:txBody>
          <a:bodyPr anchor="b"/>
          <a:lstStyle>
            <a:lvl1pPr marL="0" indent="0">
              <a:buNone/>
              <a:defRPr sz="2736" b="1"/>
            </a:lvl1pPr>
            <a:lvl2pPr marL="521266" indent="0">
              <a:buNone/>
              <a:defRPr sz="2280" b="1"/>
            </a:lvl2pPr>
            <a:lvl3pPr marL="1042532" indent="0">
              <a:buNone/>
              <a:defRPr sz="2052" b="1"/>
            </a:lvl3pPr>
            <a:lvl4pPr marL="1563798" indent="0">
              <a:buNone/>
              <a:defRPr sz="1824" b="1"/>
            </a:lvl4pPr>
            <a:lvl5pPr marL="2085065" indent="0">
              <a:buNone/>
              <a:defRPr sz="1824" b="1"/>
            </a:lvl5pPr>
            <a:lvl6pPr marL="2606330" indent="0">
              <a:buNone/>
              <a:defRPr sz="1824" b="1"/>
            </a:lvl6pPr>
            <a:lvl7pPr marL="3127597" indent="0">
              <a:buNone/>
              <a:defRPr sz="1824" b="1"/>
            </a:lvl7pPr>
            <a:lvl8pPr marL="3648862" indent="0">
              <a:buNone/>
              <a:defRPr sz="1824" b="1"/>
            </a:lvl8pPr>
            <a:lvl9pPr marL="4170129" indent="0">
              <a:buNone/>
              <a:defRPr sz="182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95991" y="1973836"/>
            <a:ext cx="4608200" cy="3586043"/>
          </a:xfrm>
        </p:spPr>
        <p:txBody>
          <a:bodyPr/>
          <a:lstStyle>
            <a:lvl1pPr>
              <a:defRPr sz="2736"/>
            </a:lvl1pPr>
            <a:lvl2pPr>
              <a:defRPr sz="2280"/>
            </a:lvl2pPr>
            <a:lvl3pPr>
              <a:defRPr sz="2052"/>
            </a:lvl3pPr>
            <a:lvl4pPr>
              <a:defRPr sz="1824"/>
            </a:lvl4pPr>
            <a:lvl5pPr>
              <a:defRPr sz="1824"/>
            </a:lvl5pPr>
            <a:lvl6pPr>
              <a:defRPr sz="1824"/>
            </a:lvl6pPr>
            <a:lvl7pPr>
              <a:defRPr sz="1824"/>
            </a:lvl7pPr>
            <a:lvl8pPr>
              <a:defRPr sz="1824"/>
            </a:lvl8pPr>
            <a:lvl9pPr>
              <a:defRPr sz="18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54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506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46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74" y="247810"/>
            <a:ext cx="3429906" cy="1054634"/>
          </a:xfrm>
        </p:spPr>
        <p:txBody>
          <a:bodyPr anchor="b"/>
          <a:lstStyle>
            <a:lvl1pPr algn="l">
              <a:defRPr sz="228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6067" y="247811"/>
            <a:ext cx="5828123" cy="5312069"/>
          </a:xfrm>
        </p:spPr>
        <p:txBody>
          <a:bodyPr/>
          <a:lstStyle>
            <a:lvl1pPr>
              <a:defRPr sz="3649"/>
            </a:lvl1pPr>
            <a:lvl2pPr>
              <a:defRPr sz="3192"/>
            </a:lvl2pPr>
            <a:lvl3pPr>
              <a:defRPr sz="2736"/>
            </a:lvl3pPr>
            <a:lvl4pPr>
              <a:defRPr sz="2280"/>
            </a:lvl4pPr>
            <a:lvl5pPr>
              <a:defRPr sz="2280"/>
            </a:lvl5pPr>
            <a:lvl6pPr>
              <a:defRPr sz="2280"/>
            </a:lvl6pPr>
            <a:lvl7pPr>
              <a:defRPr sz="2280"/>
            </a:lvl7pPr>
            <a:lvl8pPr>
              <a:defRPr sz="2280"/>
            </a:lvl8pPr>
            <a:lvl9pPr>
              <a:defRPr sz="22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1274" y="1302445"/>
            <a:ext cx="3429906" cy="4257435"/>
          </a:xfrm>
        </p:spPr>
        <p:txBody>
          <a:bodyPr/>
          <a:lstStyle>
            <a:lvl1pPr marL="0" indent="0">
              <a:buNone/>
              <a:defRPr sz="1596"/>
            </a:lvl1pPr>
            <a:lvl2pPr marL="521266" indent="0">
              <a:buNone/>
              <a:defRPr sz="1368"/>
            </a:lvl2pPr>
            <a:lvl3pPr marL="1042532" indent="0">
              <a:buNone/>
              <a:defRPr sz="1140"/>
            </a:lvl3pPr>
            <a:lvl4pPr marL="1563798" indent="0">
              <a:buNone/>
              <a:defRPr sz="1026"/>
            </a:lvl4pPr>
            <a:lvl5pPr marL="2085065" indent="0">
              <a:buNone/>
              <a:defRPr sz="1026"/>
            </a:lvl5pPr>
            <a:lvl6pPr marL="2606330" indent="0">
              <a:buNone/>
              <a:defRPr sz="1026"/>
            </a:lvl6pPr>
            <a:lvl7pPr marL="3127597" indent="0">
              <a:buNone/>
              <a:defRPr sz="1026"/>
            </a:lvl7pPr>
            <a:lvl8pPr marL="3648862" indent="0">
              <a:buNone/>
              <a:defRPr sz="1026"/>
            </a:lvl8pPr>
            <a:lvl9pPr marL="4170129" indent="0">
              <a:buNone/>
              <a:defRPr sz="102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679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3464" y="4356847"/>
            <a:ext cx="6255278" cy="514350"/>
          </a:xfrm>
        </p:spPr>
        <p:txBody>
          <a:bodyPr anchor="b"/>
          <a:lstStyle>
            <a:lvl1pPr algn="l">
              <a:defRPr sz="228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43464" y="556132"/>
            <a:ext cx="6255278" cy="3734440"/>
          </a:xfrm>
        </p:spPr>
        <p:txBody>
          <a:bodyPr/>
          <a:lstStyle>
            <a:lvl1pPr marL="0" indent="0">
              <a:buNone/>
              <a:defRPr sz="3649"/>
            </a:lvl1pPr>
            <a:lvl2pPr marL="521266" indent="0">
              <a:buNone/>
              <a:defRPr sz="3192"/>
            </a:lvl2pPr>
            <a:lvl3pPr marL="1042532" indent="0">
              <a:buNone/>
              <a:defRPr sz="2736"/>
            </a:lvl3pPr>
            <a:lvl4pPr marL="1563798" indent="0">
              <a:buNone/>
              <a:defRPr sz="2280"/>
            </a:lvl4pPr>
            <a:lvl5pPr marL="2085065" indent="0">
              <a:buNone/>
              <a:defRPr sz="2280"/>
            </a:lvl5pPr>
            <a:lvl6pPr marL="2606330" indent="0">
              <a:buNone/>
              <a:defRPr sz="2280"/>
            </a:lvl6pPr>
            <a:lvl7pPr marL="3127597" indent="0">
              <a:buNone/>
              <a:defRPr sz="2280"/>
            </a:lvl7pPr>
            <a:lvl8pPr marL="3648862" indent="0">
              <a:buNone/>
              <a:defRPr sz="2280"/>
            </a:lvl8pPr>
            <a:lvl9pPr marL="4170129" indent="0">
              <a:buNone/>
              <a:defRPr sz="228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43464" y="4871198"/>
            <a:ext cx="6255278" cy="730463"/>
          </a:xfrm>
        </p:spPr>
        <p:txBody>
          <a:bodyPr/>
          <a:lstStyle>
            <a:lvl1pPr marL="0" indent="0">
              <a:buNone/>
              <a:defRPr sz="1596"/>
            </a:lvl1pPr>
            <a:lvl2pPr marL="521266" indent="0">
              <a:buNone/>
              <a:defRPr sz="1368"/>
            </a:lvl2pPr>
            <a:lvl3pPr marL="1042532" indent="0">
              <a:buNone/>
              <a:defRPr sz="1140"/>
            </a:lvl3pPr>
            <a:lvl4pPr marL="1563798" indent="0">
              <a:buNone/>
              <a:defRPr sz="1026"/>
            </a:lvl4pPr>
            <a:lvl5pPr marL="2085065" indent="0">
              <a:buNone/>
              <a:defRPr sz="1026"/>
            </a:lvl5pPr>
            <a:lvl6pPr marL="2606330" indent="0">
              <a:buNone/>
              <a:defRPr sz="1026"/>
            </a:lvl6pPr>
            <a:lvl7pPr marL="3127597" indent="0">
              <a:buNone/>
              <a:defRPr sz="1026"/>
            </a:lvl7pPr>
            <a:lvl8pPr marL="3648862" indent="0">
              <a:buNone/>
              <a:defRPr sz="1026"/>
            </a:lvl8pPr>
            <a:lvl9pPr marL="4170129" indent="0">
              <a:buNone/>
              <a:defRPr sz="102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600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74" y="249251"/>
            <a:ext cx="9382917" cy="1037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74" y="1452284"/>
            <a:ext cx="9382917" cy="4107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1274" y="5768790"/>
            <a:ext cx="2432608" cy="331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62034" y="5768790"/>
            <a:ext cx="3301397" cy="331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71582" y="5768790"/>
            <a:ext cx="2432608" cy="331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25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042532" rtl="0" eaLnBrk="1" latinLnBrk="0" hangingPunct="1">
        <a:spcBef>
          <a:spcPct val="0"/>
        </a:spcBef>
        <a:buNone/>
        <a:defRPr sz="501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0950" indent="-390950" algn="l" defTabSz="1042532" rtl="0" eaLnBrk="1" latinLnBrk="0" hangingPunct="1">
        <a:spcBef>
          <a:spcPct val="20000"/>
        </a:spcBef>
        <a:buFont typeface="Arial" pitchFamily="34" charset="0"/>
        <a:buChar char="•"/>
        <a:defRPr sz="3649" kern="1200">
          <a:solidFill>
            <a:schemeClr val="tx1"/>
          </a:solidFill>
          <a:latin typeface="+mn-lt"/>
          <a:ea typeface="+mn-ea"/>
          <a:cs typeface="+mn-cs"/>
        </a:defRPr>
      </a:lvl1pPr>
      <a:lvl2pPr marL="847058" indent="-325791" algn="l" defTabSz="1042532" rtl="0" eaLnBrk="1" latinLnBrk="0" hangingPunct="1">
        <a:spcBef>
          <a:spcPct val="20000"/>
        </a:spcBef>
        <a:buFont typeface="Arial" pitchFamily="34" charset="0"/>
        <a:buChar char="–"/>
        <a:defRPr sz="3192" kern="1200">
          <a:solidFill>
            <a:schemeClr val="tx1"/>
          </a:solidFill>
          <a:latin typeface="+mn-lt"/>
          <a:ea typeface="+mn-ea"/>
          <a:cs typeface="+mn-cs"/>
        </a:defRPr>
      </a:lvl2pPr>
      <a:lvl3pPr marL="1303166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736" kern="1200">
          <a:solidFill>
            <a:schemeClr val="tx1"/>
          </a:solidFill>
          <a:latin typeface="+mn-lt"/>
          <a:ea typeface="+mn-ea"/>
          <a:cs typeface="+mn-cs"/>
        </a:defRPr>
      </a:lvl3pPr>
      <a:lvl4pPr marL="1824431" indent="-260633" algn="l" defTabSz="1042532" rtl="0" eaLnBrk="1" latinLnBrk="0" hangingPunct="1">
        <a:spcBef>
          <a:spcPct val="20000"/>
        </a:spcBef>
        <a:buFont typeface="Arial" pitchFamily="34" charset="0"/>
        <a:buChar char="–"/>
        <a:defRPr sz="2280" kern="1200">
          <a:solidFill>
            <a:schemeClr val="tx1"/>
          </a:solidFill>
          <a:latin typeface="+mn-lt"/>
          <a:ea typeface="+mn-ea"/>
          <a:cs typeface="+mn-cs"/>
        </a:defRPr>
      </a:lvl4pPr>
      <a:lvl5pPr marL="2345698" indent="-260633" algn="l" defTabSz="1042532" rtl="0" eaLnBrk="1" latinLnBrk="0" hangingPunct="1">
        <a:spcBef>
          <a:spcPct val="20000"/>
        </a:spcBef>
        <a:buFont typeface="Arial" pitchFamily="34" charset="0"/>
        <a:buChar char="»"/>
        <a:defRPr sz="2280" kern="1200">
          <a:solidFill>
            <a:schemeClr val="tx1"/>
          </a:solidFill>
          <a:latin typeface="+mn-lt"/>
          <a:ea typeface="+mn-ea"/>
          <a:cs typeface="+mn-cs"/>
        </a:defRPr>
      </a:lvl5pPr>
      <a:lvl6pPr marL="2866964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6pPr>
      <a:lvl7pPr marL="3388230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7pPr>
      <a:lvl8pPr marL="3909496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8pPr>
      <a:lvl9pPr marL="4430762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1pPr>
      <a:lvl2pPr marL="521266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2pPr>
      <a:lvl3pPr marL="1042532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3pPr>
      <a:lvl4pPr marL="1563798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4pPr>
      <a:lvl5pPr marL="2085065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5pPr>
      <a:lvl6pPr marL="2606330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6pPr>
      <a:lvl7pPr marL="3127597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7pPr>
      <a:lvl8pPr marL="3648862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8pPr>
      <a:lvl9pPr marL="4170129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92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6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11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gif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wmf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8.svg"/><Relationship Id="rId7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48.svg"/><Relationship Id="rId17" Type="http://schemas.openxmlformats.org/officeDocument/2006/relationships/image" Target="../media/image53.png"/><Relationship Id="rId2" Type="http://schemas.openxmlformats.org/officeDocument/2006/relationships/image" Target="../media/image38.png"/><Relationship Id="rId16" Type="http://schemas.openxmlformats.org/officeDocument/2006/relationships/image" Target="../media/image52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sv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Relationship Id="rId14" Type="http://schemas.openxmlformats.org/officeDocument/2006/relationships/image" Target="../media/image50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8.svg"/><Relationship Id="rId7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9.png"/><Relationship Id="rId7" Type="http://schemas.openxmlformats.org/officeDocument/2006/relationships/image" Target="../media/image30.sv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" Target="slide8.xml"/><Relationship Id="rId7" Type="http://schemas.openxmlformats.org/officeDocument/2006/relationships/slide" Target="slide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.gif"/><Relationship Id="rId5" Type="http://schemas.openxmlformats.org/officeDocument/2006/relationships/slide" Target="slide4.xm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www.youtube.com/watch?v=HJGN9P6HNdU" TargetMode="Externa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" Target="slide5.xml"/><Relationship Id="rId7" Type="http://schemas.openxmlformats.org/officeDocument/2006/relationships/slide" Target="slide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.gif"/><Relationship Id="rId5" Type="http://schemas.openxmlformats.org/officeDocument/2006/relationships/slide" Target="slide6.xml"/><Relationship Id="rId4" Type="http://schemas.openxmlformats.org/officeDocument/2006/relationships/image" Target="../media/image4.gif"/><Relationship Id="rId9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gif"/><Relationship Id="rId3" Type="http://schemas.openxmlformats.org/officeDocument/2006/relationships/image" Target="../media/image71.png"/><Relationship Id="rId7" Type="http://schemas.openxmlformats.org/officeDocument/2006/relationships/image" Target="../media/image75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gif"/><Relationship Id="rId5" Type="http://schemas.openxmlformats.org/officeDocument/2006/relationships/image" Target="../media/image73.gif"/><Relationship Id="rId4" Type="http://schemas.openxmlformats.org/officeDocument/2006/relationships/image" Target="../media/image72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gif"/><Relationship Id="rId13" Type="http://schemas.openxmlformats.org/officeDocument/2006/relationships/image" Target="../media/image78.png"/><Relationship Id="rId18" Type="http://schemas.openxmlformats.org/officeDocument/2006/relationships/slide" Target="slide39.xml"/><Relationship Id="rId3" Type="http://schemas.openxmlformats.org/officeDocument/2006/relationships/audio" Target="../media/audio1.wav"/><Relationship Id="rId21" Type="http://schemas.openxmlformats.org/officeDocument/2006/relationships/slide" Target="slide40.xml"/><Relationship Id="rId7" Type="http://schemas.openxmlformats.org/officeDocument/2006/relationships/image" Target="../media/image74.gif"/><Relationship Id="rId12" Type="http://schemas.openxmlformats.org/officeDocument/2006/relationships/slide" Target="slide36.xml"/><Relationship Id="rId17" Type="http://schemas.openxmlformats.org/officeDocument/2006/relationships/image" Target="../media/image80.png"/><Relationship Id="rId2" Type="http://schemas.openxmlformats.org/officeDocument/2006/relationships/audio" Target="../media/audio4.wav"/><Relationship Id="rId16" Type="http://schemas.openxmlformats.org/officeDocument/2006/relationships/slide" Target="slide38.xml"/><Relationship Id="rId20" Type="http://schemas.openxmlformats.org/officeDocument/2006/relationships/image" Target="../media/image9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gif"/><Relationship Id="rId11" Type="http://schemas.openxmlformats.org/officeDocument/2006/relationships/image" Target="../media/image77.png"/><Relationship Id="rId5" Type="http://schemas.openxmlformats.org/officeDocument/2006/relationships/image" Target="../media/image72.gif"/><Relationship Id="rId15" Type="http://schemas.openxmlformats.org/officeDocument/2006/relationships/image" Target="../media/image79.png"/><Relationship Id="rId10" Type="http://schemas.openxmlformats.org/officeDocument/2006/relationships/slide" Target="slide35.xml"/><Relationship Id="rId19" Type="http://schemas.openxmlformats.org/officeDocument/2006/relationships/image" Target="../media/image81.png"/><Relationship Id="rId4" Type="http://schemas.openxmlformats.org/officeDocument/2006/relationships/image" Target="../media/image71.png"/><Relationship Id="rId9" Type="http://schemas.openxmlformats.org/officeDocument/2006/relationships/image" Target="../media/image76.gif"/><Relationship Id="rId14" Type="http://schemas.openxmlformats.org/officeDocument/2006/relationships/slide" Target="slide3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34.xml"/><Relationship Id="rId11" Type="http://schemas.openxmlformats.org/officeDocument/2006/relationships/image" Target="../media/image86.gif"/><Relationship Id="rId5" Type="http://schemas.openxmlformats.org/officeDocument/2006/relationships/image" Target="../media/image71.png"/><Relationship Id="rId10" Type="http://schemas.openxmlformats.org/officeDocument/2006/relationships/image" Target="../media/image85.jpeg"/><Relationship Id="rId4" Type="http://schemas.openxmlformats.org/officeDocument/2006/relationships/audio" Target="../media/audio3.wav"/><Relationship Id="rId9" Type="http://schemas.openxmlformats.org/officeDocument/2006/relationships/image" Target="../media/image84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12" Type="http://schemas.openxmlformats.org/officeDocument/2006/relationships/image" Target="../media/image90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34.xml"/><Relationship Id="rId11" Type="http://schemas.openxmlformats.org/officeDocument/2006/relationships/image" Target="../media/image89.jpeg"/><Relationship Id="rId5" Type="http://schemas.openxmlformats.org/officeDocument/2006/relationships/image" Target="../media/image71.png"/><Relationship Id="rId10" Type="http://schemas.openxmlformats.org/officeDocument/2006/relationships/image" Target="../media/image88.jpeg"/><Relationship Id="rId4" Type="http://schemas.openxmlformats.org/officeDocument/2006/relationships/audio" Target="../media/audio3.wav"/><Relationship Id="rId9" Type="http://schemas.openxmlformats.org/officeDocument/2006/relationships/image" Target="../media/image86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comments" Target="../comments/comment1.xml"/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12" Type="http://schemas.openxmlformats.org/officeDocument/2006/relationships/image" Target="../media/image86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34.xml"/><Relationship Id="rId11" Type="http://schemas.openxmlformats.org/officeDocument/2006/relationships/image" Target="../media/image90.jpeg"/><Relationship Id="rId5" Type="http://schemas.openxmlformats.org/officeDocument/2006/relationships/image" Target="../media/image71.png"/><Relationship Id="rId10" Type="http://schemas.openxmlformats.org/officeDocument/2006/relationships/image" Target="../media/image89.jpeg"/><Relationship Id="rId4" Type="http://schemas.openxmlformats.org/officeDocument/2006/relationships/audio" Target="../media/audio3.wav"/><Relationship Id="rId9" Type="http://schemas.openxmlformats.org/officeDocument/2006/relationships/image" Target="../media/image88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12" Type="http://schemas.openxmlformats.org/officeDocument/2006/relationships/image" Target="../media/image86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34.xml"/><Relationship Id="rId11" Type="http://schemas.openxmlformats.org/officeDocument/2006/relationships/image" Target="../media/image90.jpeg"/><Relationship Id="rId5" Type="http://schemas.openxmlformats.org/officeDocument/2006/relationships/image" Target="../media/image71.png"/><Relationship Id="rId10" Type="http://schemas.openxmlformats.org/officeDocument/2006/relationships/image" Target="../media/image89.jpeg"/><Relationship Id="rId4" Type="http://schemas.openxmlformats.org/officeDocument/2006/relationships/audio" Target="../media/audio3.wav"/><Relationship Id="rId9" Type="http://schemas.openxmlformats.org/officeDocument/2006/relationships/image" Target="../media/image88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12" Type="http://schemas.openxmlformats.org/officeDocument/2006/relationships/image" Target="../media/image86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34.xml"/><Relationship Id="rId11" Type="http://schemas.openxmlformats.org/officeDocument/2006/relationships/image" Target="../media/image90.jpeg"/><Relationship Id="rId5" Type="http://schemas.openxmlformats.org/officeDocument/2006/relationships/image" Target="../media/image71.png"/><Relationship Id="rId10" Type="http://schemas.openxmlformats.org/officeDocument/2006/relationships/image" Target="../media/image89.jpeg"/><Relationship Id="rId4" Type="http://schemas.openxmlformats.org/officeDocument/2006/relationships/audio" Target="../media/audio3.wav"/><Relationship Id="rId9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.png"/><Relationship Id="rId7" Type="http://schemas.openxmlformats.org/officeDocument/2006/relationships/image" Target="../media/image5.gif"/><Relationship Id="rId12" Type="http://schemas.openxmlformats.org/officeDocument/2006/relationships/slide" Target="slide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slide" Target="slide5.xml"/><Relationship Id="rId11" Type="http://schemas.openxmlformats.org/officeDocument/2006/relationships/image" Target="../media/image9.gif"/><Relationship Id="rId5" Type="http://schemas.openxmlformats.org/officeDocument/2006/relationships/image" Target="../media/image4.gif"/><Relationship Id="rId10" Type="http://schemas.openxmlformats.org/officeDocument/2006/relationships/image" Target="../media/image8.gif"/><Relationship Id="rId4" Type="http://schemas.openxmlformats.org/officeDocument/2006/relationships/slide" Target="slide4.xml"/><Relationship Id="rId9" Type="http://schemas.openxmlformats.org/officeDocument/2006/relationships/image" Target="../media/image6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sv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svg"/><Relationship Id="rId4" Type="http://schemas.openxmlformats.org/officeDocument/2006/relationships/image" Target="../media/image10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sv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svg"/><Relationship Id="rId10" Type="http://schemas.openxmlformats.org/officeDocument/2006/relationships/image" Target="../media/image111.sv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16.jpeg"/><Relationship Id="rId12" Type="http://schemas.openxmlformats.org/officeDocument/2006/relationships/image" Target="../media/image1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5.jpeg"/><Relationship Id="rId11" Type="http://schemas.openxmlformats.org/officeDocument/2006/relationships/image" Target="../media/image13.gif"/><Relationship Id="rId5" Type="http://schemas.openxmlformats.org/officeDocument/2006/relationships/image" Target="../media/image14.jpeg"/><Relationship Id="rId10" Type="http://schemas.openxmlformats.org/officeDocument/2006/relationships/image" Target="../media/image17.jpeg"/><Relationship Id="rId4" Type="http://schemas.openxmlformats.org/officeDocument/2006/relationships/image" Target="../media/image10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3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4C0359B-CD5D-417C-80DA-91649E4417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3810" r="7000" b="7047"/>
          <a:stretch/>
        </p:blipFill>
        <p:spPr bwMode="auto">
          <a:xfrm>
            <a:off x="1" y="18742"/>
            <a:ext cx="12085982" cy="683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2">
            <a:extLst>
              <a:ext uri="{FF2B5EF4-FFF2-40B4-BE49-F238E27FC236}">
                <a16:creationId xmlns:a16="http://schemas.microsoft.com/office/drawing/2014/main" id="{9695887B-42D9-41E1-A0FA-AF1E0CDAB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771" y="1449464"/>
            <a:ext cx="7916092" cy="432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4200"/>
              </a:spcBef>
              <a:defRPr/>
            </a:pP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60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5+6 BÀI 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3: CÁCH MẠNG CÔNG NGHIỆP</a:t>
            </a:r>
          </a:p>
          <a:p>
            <a:pPr algn="ctr">
              <a:spcBef>
                <a:spcPts val="4200"/>
              </a:spcBef>
              <a:defRPr/>
            </a:pP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2182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F83253C-CEB3-AC7E-635F-D8D38A2F86FF}"/>
              </a:ext>
            </a:extLst>
          </p:cNvPr>
          <p:cNvGrpSpPr/>
          <p:nvPr/>
        </p:nvGrpSpPr>
        <p:grpSpPr>
          <a:xfrm>
            <a:off x="45227" y="1377470"/>
            <a:ext cx="2823158" cy="3643037"/>
            <a:chOff x="0" y="0"/>
            <a:chExt cx="812800" cy="98896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EED23CD-880B-1CCA-1195-ED1E162D5541}"/>
                </a:ext>
              </a:extLst>
            </p:cNvPr>
            <p:cNvSpPr/>
            <p:nvPr/>
          </p:nvSpPr>
          <p:spPr>
            <a:xfrm>
              <a:off x="0" y="0"/>
              <a:ext cx="812800" cy="988964"/>
            </a:xfrm>
            <a:custGeom>
              <a:avLst/>
              <a:gdLst/>
              <a:ahLst/>
              <a:cxnLst/>
              <a:rect l="l" t="t" r="r" b="b"/>
              <a:pathLst>
                <a:path w="812800" h="988964">
                  <a:moveTo>
                    <a:pt x="140312" y="0"/>
                  </a:moveTo>
                  <a:lnTo>
                    <a:pt x="672488" y="0"/>
                  </a:lnTo>
                  <a:cubicBezTo>
                    <a:pt x="749980" y="0"/>
                    <a:pt x="812800" y="62820"/>
                    <a:pt x="812800" y="140312"/>
                  </a:cubicBezTo>
                  <a:lnTo>
                    <a:pt x="812800" y="848652"/>
                  </a:lnTo>
                  <a:cubicBezTo>
                    <a:pt x="812800" y="926144"/>
                    <a:pt x="749980" y="988964"/>
                    <a:pt x="672488" y="988964"/>
                  </a:cubicBezTo>
                  <a:lnTo>
                    <a:pt x="140312" y="988964"/>
                  </a:lnTo>
                  <a:cubicBezTo>
                    <a:pt x="103099" y="988964"/>
                    <a:pt x="67410" y="974181"/>
                    <a:pt x="41097" y="947867"/>
                  </a:cubicBezTo>
                  <a:cubicBezTo>
                    <a:pt x="14783" y="921554"/>
                    <a:pt x="0" y="885865"/>
                    <a:pt x="0" y="848652"/>
                  </a:cubicBezTo>
                  <a:lnTo>
                    <a:pt x="0" y="140312"/>
                  </a:lnTo>
                  <a:cubicBezTo>
                    <a:pt x="0" y="62820"/>
                    <a:pt x="62820" y="0"/>
                    <a:pt x="140312" y="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AB4AD23-28FD-6912-3494-ED97D234F207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4E28CCF6-2750-26F7-BAC9-AC4C5C3631FB}"/>
              </a:ext>
            </a:extLst>
          </p:cNvPr>
          <p:cNvGrpSpPr/>
          <p:nvPr/>
        </p:nvGrpSpPr>
        <p:grpSpPr>
          <a:xfrm>
            <a:off x="218553" y="1662376"/>
            <a:ext cx="2476505" cy="3212955"/>
            <a:chOff x="0" y="0"/>
            <a:chExt cx="812800" cy="1013395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3DAFC25C-78D3-DAAB-8ECC-666AEBCB6C49}"/>
                </a:ext>
              </a:extLst>
            </p:cNvPr>
            <p:cNvSpPr/>
            <p:nvPr/>
          </p:nvSpPr>
          <p:spPr>
            <a:xfrm>
              <a:off x="0" y="0"/>
              <a:ext cx="812800" cy="1013395"/>
            </a:xfrm>
            <a:custGeom>
              <a:avLst/>
              <a:gdLst/>
              <a:ahLst/>
              <a:cxnLst/>
              <a:rect l="l" t="t" r="r" b="b"/>
              <a:pathLst>
                <a:path w="812800" h="1013395">
                  <a:moveTo>
                    <a:pt x="158732" y="0"/>
                  </a:moveTo>
                  <a:lnTo>
                    <a:pt x="654068" y="0"/>
                  </a:lnTo>
                  <a:cubicBezTo>
                    <a:pt x="741733" y="0"/>
                    <a:pt x="812800" y="71067"/>
                    <a:pt x="812800" y="158732"/>
                  </a:cubicBezTo>
                  <a:lnTo>
                    <a:pt x="812800" y="854663"/>
                  </a:lnTo>
                  <a:cubicBezTo>
                    <a:pt x="812800" y="942329"/>
                    <a:pt x="741733" y="1013395"/>
                    <a:pt x="654068" y="1013395"/>
                  </a:cubicBezTo>
                  <a:lnTo>
                    <a:pt x="158732" y="1013395"/>
                  </a:lnTo>
                  <a:cubicBezTo>
                    <a:pt x="71067" y="1013395"/>
                    <a:pt x="0" y="942329"/>
                    <a:pt x="0" y="854663"/>
                  </a:cubicBezTo>
                  <a:lnTo>
                    <a:pt x="0" y="158732"/>
                  </a:lnTo>
                  <a:cubicBezTo>
                    <a:pt x="0" y="71067"/>
                    <a:pt x="71067" y="0"/>
                    <a:pt x="15873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3A756A8C-FC27-F4DE-CBD5-539AE1CF4CFE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26">
            <a:extLst>
              <a:ext uri="{FF2B5EF4-FFF2-40B4-BE49-F238E27FC236}">
                <a16:creationId xmlns:a16="http://schemas.microsoft.com/office/drawing/2014/main" id="{BD038898-E358-623A-C32B-668B5152EBD1}"/>
              </a:ext>
            </a:extLst>
          </p:cNvPr>
          <p:cNvGrpSpPr/>
          <p:nvPr/>
        </p:nvGrpSpPr>
        <p:grpSpPr>
          <a:xfrm>
            <a:off x="855789" y="4380298"/>
            <a:ext cx="1138590" cy="520682"/>
            <a:chOff x="0" y="0"/>
            <a:chExt cx="639409" cy="335000"/>
          </a:xfrm>
        </p:grpSpPr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4672AB74-2D3E-C5CB-9D51-2377CC9C00AA}"/>
                </a:ext>
              </a:extLst>
            </p:cNvPr>
            <p:cNvSpPr/>
            <p:nvPr/>
          </p:nvSpPr>
          <p:spPr>
            <a:xfrm>
              <a:off x="0" y="0"/>
              <a:ext cx="639409" cy="335000"/>
            </a:xfrm>
            <a:custGeom>
              <a:avLst/>
              <a:gdLst/>
              <a:ahLst/>
              <a:cxnLst/>
              <a:rect l="l" t="t" r="r" b="b"/>
              <a:pathLst>
                <a:path w="639409" h="335000">
                  <a:moveTo>
                    <a:pt x="213251" y="19070"/>
                  </a:moveTo>
                  <a:cubicBezTo>
                    <a:pt x="245926" y="7556"/>
                    <a:pt x="283300" y="0"/>
                    <a:pt x="319877" y="0"/>
                  </a:cubicBezTo>
                  <a:cubicBezTo>
                    <a:pt x="356454" y="0"/>
                    <a:pt x="391651" y="6476"/>
                    <a:pt x="424087" y="17990"/>
                  </a:cubicBezTo>
                  <a:cubicBezTo>
                    <a:pt x="424778" y="18350"/>
                    <a:pt x="425468" y="18350"/>
                    <a:pt x="426157" y="18710"/>
                  </a:cubicBezTo>
                  <a:cubicBezTo>
                    <a:pt x="547966" y="64765"/>
                    <a:pt x="637684" y="186379"/>
                    <a:pt x="639409" y="317889"/>
                  </a:cubicBezTo>
                  <a:lnTo>
                    <a:pt x="639409" y="335000"/>
                  </a:lnTo>
                  <a:lnTo>
                    <a:pt x="0" y="335000"/>
                  </a:lnTo>
                  <a:lnTo>
                    <a:pt x="0" y="317901"/>
                  </a:lnTo>
                  <a:cubicBezTo>
                    <a:pt x="1725" y="185660"/>
                    <a:pt x="90062" y="64045"/>
                    <a:pt x="213251" y="1907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A5C1E60D-1B43-A88C-C9DE-C1D52EECF6E9}"/>
                </a:ext>
              </a:extLst>
            </p:cNvPr>
            <p:cNvSpPr txBox="1"/>
            <p:nvPr/>
          </p:nvSpPr>
          <p:spPr>
            <a:xfrm>
              <a:off x="0" y="98425"/>
              <a:ext cx="660400" cy="714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40">
            <a:extLst>
              <a:ext uri="{FF2B5EF4-FFF2-40B4-BE49-F238E27FC236}">
                <a16:creationId xmlns:a16="http://schemas.microsoft.com/office/drawing/2014/main" id="{5E34E6D3-8ABA-78F8-E0E9-FFB10557EB2E}"/>
              </a:ext>
            </a:extLst>
          </p:cNvPr>
          <p:cNvSpPr txBox="1"/>
          <p:nvPr/>
        </p:nvSpPr>
        <p:spPr>
          <a:xfrm>
            <a:off x="316003" y="1835627"/>
            <a:ext cx="2379055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eaLnBrk="0" hangingPunct="0"/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tựu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endParaRPr lang="en-US" sz="3000" i="1" dirty="0">
              <a:solidFill>
                <a:srgbClr val="5D8223"/>
              </a:solidFill>
            </a:endParaRPr>
          </a:p>
        </p:txBody>
      </p:sp>
      <p:pic>
        <p:nvPicPr>
          <p:cNvPr id="45" name="Picture 2">
            <a:extLst>
              <a:ext uri="{FF2B5EF4-FFF2-40B4-BE49-F238E27FC236}">
                <a16:creationId xmlns:a16="http://schemas.microsoft.com/office/drawing/2014/main" id="{EA397FBF-9B92-C704-9CEA-76881C004B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36"/>
          <a:stretch>
            <a:fillRect/>
          </a:stretch>
        </p:blipFill>
        <p:spPr>
          <a:xfrm>
            <a:off x="4761781" y="245770"/>
            <a:ext cx="5106838" cy="795458"/>
          </a:xfrm>
          <a:prstGeom prst="rect">
            <a:avLst/>
          </a:prstGeom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id="{3C83D24C-387C-4566-37E9-2D95ABC6E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38823" y="129300"/>
            <a:ext cx="1522593" cy="284767"/>
          </a:xfrm>
          <a:prstGeom prst="rect">
            <a:avLst/>
          </a:prstGeom>
        </p:spPr>
      </p:pic>
      <p:sp>
        <p:nvSpPr>
          <p:cNvPr id="47" name="TextBox 4">
            <a:extLst>
              <a:ext uri="{FF2B5EF4-FFF2-40B4-BE49-F238E27FC236}">
                <a16:creationId xmlns:a16="http://schemas.microsoft.com/office/drawing/2014/main" id="{410B05C9-2148-744D-57AC-8FAB26FE4D95}"/>
              </a:ext>
            </a:extLst>
          </p:cNvPr>
          <p:cNvSpPr txBox="1"/>
          <p:nvPr/>
        </p:nvSpPr>
        <p:spPr>
          <a:xfrm>
            <a:off x="4527760" y="-54202"/>
            <a:ext cx="5977284" cy="936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1</a:t>
            </a:r>
          </a:p>
        </p:txBody>
      </p:sp>
      <p:sp>
        <p:nvSpPr>
          <p:cNvPr id="12" name="TextBox 44">
            <a:extLst>
              <a:ext uri="{FF2B5EF4-FFF2-40B4-BE49-F238E27FC236}">
                <a16:creationId xmlns:a16="http://schemas.microsoft.com/office/drawing/2014/main" id="{0CBA0FCC-33FC-EB28-7311-528018882465}"/>
              </a:ext>
            </a:extLst>
          </p:cNvPr>
          <p:cNvSpPr txBox="1"/>
          <p:nvPr/>
        </p:nvSpPr>
        <p:spPr>
          <a:xfrm>
            <a:off x="1015699" y="4440229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8BCA96A8-355A-4257-0D8E-0A535A47C91A}"/>
              </a:ext>
            </a:extLst>
          </p:cNvPr>
          <p:cNvSpPr/>
          <p:nvPr/>
        </p:nvSpPr>
        <p:spPr>
          <a:xfrm>
            <a:off x="6625087" y="2311879"/>
            <a:ext cx="3605841" cy="2944090"/>
          </a:xfrm>
          <a:prstGeom prst="cloudCallout">
            <a:avLst>
              <a:gd name="adj1" fmla="val 57219"/>
              <a:gd name="adj2" fmla="val 60830"/>
            </a:avLst>
          </a:prstGeom>
          <a:solidFill>
            <a:srgbClr val="FF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38F2A13E-9F05-801B-1D49-BB0F3A40DA6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45147" y="3874712"/>
            <a:ext cx="1319587" cy="107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9782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7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D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>
            <a:extLst>
              <a:ext uri="{FF2B5EF4-FFF2-40B4-BE49-F238E27FC236}">
                <a16:creationId xmlns:a16="http://schemas.microsoft.com/office/drawing/2014/main" id="{EA397FBF-9B92-C704-9CEA-76881C004B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36"/>
          <a:stretch>
            <a:fillRect/>
          </a:stretch>
        </p:blipFill>
        <p:spPr>
          <a:xfrm>
            <a:off x="3381554" y="340536"/>
            <a:ext cx="5106838" cy="795458"/>
          </a:xfrm>
          <a:prstGeom prst="rect">
            <a:avLst/>
          </a:prstGeom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id="{3C83D24C-387C-4566-37E9-2D95ABC6E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73676" y="176152"/>
            <a:ext cx="1522593" cy="284767"/>
          </a:xfrm>
          <a:prstGeom prst="rect">
            <a:avLst/>
          </a:prstGeom>
        </p:spPr>
      </p:pic>
      <p:sp>
        <p:nvSpPr>
          <p:cNvPr id="47" name="TextBox 4">
            <a:extLst>
              <a:ext uri="{FF2B5EF4-FFF2-40B4-BE49-F238E27FC236}">
                <a16:creationId xmlns:a16="http://schemas.microsoft.com/office/drawing/2014/main" id="{410B05C9-2148-744D-57AC-8FAB26FE4D95}"/>
              </a:ext>
            </a:extLst>
          </p:cNvPr>
          <p:cNvSpPr txBox="1"/>
          <p:nvPr/>
        </p:nvSpPr>
        <p:spPr>
          <a:xfrm>
            <a:off x="2946330" y="22498"/>
            <a:ext cx="5977284" cy="936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2</a:t>
            </a:r>
          </a:p>
        </p:txBody>
      </p:sp>
      <p:sp>
        <p:nvSpPr>
          <p:cNvPr id="12" name="TextBox 44">
            <a:extLst>
              <a:ext uri="{FF2B5EF4-FFF2-40B4-BE49-F238E27FC236}">
                <a16:creationId xmlns:a16="http://schemas.microsoft.com/office/drawing/2014/main" id="{0CBA0FCC-33FC-EB28-7311-528018882465}"/>
              </a:ext>
            </a:extLst>
          </p:cNvPr>
          <p:cNvSpPr txBox="1"/>
          <p:nvPr/>
        </p:nvSpPr>
        <p:spPr>
          <a:xfrm>
            <a:off x="964941" y="4559993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DA8E8A-CEBB-1759-F915-F17700FE03E4}"/>
              </a:ext>
            </a:extLst>
          </p:cNvPr>
          <p:cNvSpPr/>
          <p:nvPr/>
        </p:nvSpPr>
        <p:spPr>
          <a:xfrm>
            <a:off x="12192000" y="2339888"/>
            <a:ext cx="9874370" cy="40951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http://voer.edu.vn)</a:t>
            </a:r>
          </a:p>
        </p:txBody>
      </p:sp>
      <p:pic>
        <p:nvPicPr>
          <p:cNvPr id="15" name="Picture 21" descr="j0232133">
            <a:extLst>
              <a:ext uri="{FF2B5EF4-FFF2-40B4-BE49-F238E27FC236}">
                <a16:creationId xmlns:a16="http://schemas.microsoft.com/office/drawing/2014/main" id="{56F11D9E-67B2-32A0-B0AD-62E5C92CE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7082">
            <a:off x="12327964" y="2379361"/>
            <a:ext cx="1397548" cy="1368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CAA6592-6284-57CC-28D6-31365B7ADD5E}"/>
              </a:ext>
            </a:extLst>
          </p:cNvPr>
          <p:cNvSpPr txBox="1"/>
          <p:nvPr/>
        </p:nvSpPr>
        <p:spPr>
          <a:xfrm>
            <a:off x="828137" y="1144746"/>
            <a:ext cx="110478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Dựa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tiên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Anh?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62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81481E-6 L -0.90495 0.017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247" y="88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-0.0125 L -0.90469 0.0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3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10333DB-5C1D-C967-23EB-339DB2D8A814}"/>
              </a:ext>
            </a:extLst>
          </p:cNvPr>
          <p:cNvSpPr txBox="1"/>
          <p:nvPr/>
        </p:nvSpPr>
        <p:spPr>
          <a:xfrm>
            <a:off x="1417234" y="444010"/>
            <a:ext cx="91050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7ABA59-9862-C40D-C992-A06ACC784686}"/>
              </a:ext>
            </a:extLst>
          </p:cNvPr>
          <p:cNvSpPr txBox="1"/>
          <p:nvPr/>
        </p:nvSpPr>
        <p:spPr>
          <a:xfrm>
            <a:off x="172529" y="1043086"/>
            <a:ext cx="1201947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Giai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TBCN,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9A3198-229C-90CE-DF84-95C0548E1221}"/>
              </a:ext>
            </a:extLst>
          </p:cNvPr>
          <p:cNvSpPr txBox="1"/>
          <p:nvPr/>
        </p:nvSpPr>
        <p:spPr>
          <a:xfrm>
            <a:off x="172529" y="2858968"/>
            <a:ext cx="1201947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A7A369-C777-D4E5-8488-79C5AF8B1430}"/>
              </a:ext>
            </a:extLst>
          </p:cNvPr>
          <p:cNvSpPr txBox="1"/>
          <p:nvPr/>
        </p:nvSpPr>
        <p:spPr>
          <a:xfrm>
            <a:off x="172529" y="3689109"/>
            <a:ext cx="120194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1D59BA-CF89-7745-0341-765AD0F18803}"/>
              </a:ext>
            </a:extLst>
          </p:cNvPr>
          <p:cNvSpPr txBox="1"/>
          <p:nvPr/>
        </p:nvSpPr>
        <p:spPr>
          <a:xfrm>
            <a:off x="172529" y="4563972"/>
            <a:ext cx="120194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A60F28-E1C9-6CA6-972C-6E07FFEB75BC}"/>
              </a:ext>
            </a:extLst>
          </p:cNvPr>
          <p:cNvSpPr txBox="1"/>
          <p:nvPr/>
        </p:nvSpPr>
        <p:spPr>
          <a:xfrm>
            <a:off x="172529" y="5461481"/>
            <a:ext cx="120194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69334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>
            <a:extLst>
              <a:ext uri="{FF2B5EF4-FFF2-40B4-BE49-F238E27FC236}">
                <a16:creationId xmlns:a16="http://schemas.microsoft.com/office/drawing/2014/main" id="{EA397FBF-9B92-C704-9CEA-76881C004B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36"/>
          <a:stretch>
            <a:fillRect/>
          </a:stretch>
        </p:blipFill>
        <p:spPr>
          <a:xfrm>
            <a:off x="3542581" y="212455"/>
            <a:ext cx="5106838" cy="752298"/>
          </a:xfrm>
          <a:prstGeom prst="rect">
            <a:avLst/>
          </a:prstGeom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id="{3C83D24C-387C-4566-37E9-2D95ABC6E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02494" y="85158"/>
            <a:ext cx="1522593" cy="284767"/>
          </a:xfrm>
          <a:prstGeom prst="rect">
            <a:avLst/>
          </a:prstGeom>
        </p:spPr>
      </p:pic>
      <p:sp>
        <p:nvSpPr>
          <p:cNvPr id="47" name="TextBox 4">
            <a:extLst>
              <a:ext uri="{FF2B5EF4-FFF2-40B4-BE49-F238E27FC236}">
                <a16:creationId xmlns:a16="http://schemas.microsoft.com/office/drawing/2014/main" id="{410B05C9-2148-744D-57AC-8FAB26FE4D95}"/>
              </a:ext>
            </a:extLst>
          </p:cNvPr>
          <p:cNvSpPr txBox="1"/>
          <p:nvPr/>
        </p:nvSpPr>
        <p:spPr>
          <a:xfrm>
            <a:off x="3107358" y="369925"/>
            <a:ext cx="5977284" cy="4688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3</a:t>
            </a:r>
          </a:p>
        </p:txBody>
      </p:sp>
      <p:sp>
        <p:nvSpPr>
          <p:cNvPr id="12" name="TextBox 44">
            <a:extLst>
              <a:ext uri="{FF2B5EF4-FFF2-40B4-BE49-F238E27FC236}">
                <a16:creationId xmlns:a16="http://schemas.microsoft.com/office/drawing/2014/main" id="{0CBA0FCC-33FC-EB28-7311-528018882465}"/>
              </a:ext>
            </a:extLst>
          </p:cNvPr>
          <p:cNvSpPr txBox="1"/>
          <p:nvPr/>
        </p:nvSpPr>
        <p:spPr>
          <a:xfrm>
            <a:off x="1015699" y="4440229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DE6B17-B981-D706-8636-279809AE7163}"/>
              </a:ext>
            </a:extLst>
          </p:cNvPr>
          <p:cNvSpPr txBox="1"/>
          <p:nvPr/>
        </p:nvSpPr>
        <p:spPr>
          <a:xfrm>
            <a:off x="0" y="1776886"/>
            <a:ext cx="1219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H2.1, 2.2, 2.3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SGK/16,17,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(5’).</a:t>
            </a: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E4C8A989-360B-EDA4-13EA-9CDE98323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8" y="2920450"/>
            <a:ext cx="3526742" cy="350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">
            <a:extLst>
              <a:ext uri="{FF2B5EF4-FFF2-40B4-BE49-F238E27FC236}">
                <a16:creationId xmlns:a16="http://schemas.microsoft.com/office/drawing/2014/main" id="{1BD967F2-0F0A-D393-09EE-846319125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283" y="2948123"/>
            <a:ext cx="3774018" cy="348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1">
            <a:extLst>
              <a:ext uri="{FF2B5EF4-FFF2-40B4-BE49-F238E27FC236}">
                <a16:creationId xmlns:a16="http://schemas.microsoft.com/office/drawing/2014/main" id="{4C91F627-99DC-203E-339F-62ABA3E8D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742" y="2920450"/>
            <a:ext cx="4370994" cy="381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356E3C0A-FD4B-07CF-8258-C347B32B4A8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71743" y="55499"/>
            <a:ext cx="2458323" cy="184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067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2617178" cy="374459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617177" cy="3744597"/>
            </a:xfrm>
            <a:custGeom>
              <a:avLst/>
              <a:gdLst/>
              <a:ahLst/>
              <a:cxnLst/>
              <a:rect l="l" t="t" r="r" b="b"/>
              <a:pathLst>
                <a:path w="2617177" h="3744597">
                  <a:moveTo>
                    <a:pt x="0" y="0"/>
                  </a:moveTo>
                  <a:lnTo>
                    <a:pt x="2617177" y="0"/>
                  </a:lnTo>
                  <a:lnTo>
                    <a:pt x="2617177" y="3744597"/>
                  </a:lnTo>
                  <a:lnTo>
                    <a:pt x="0" y="374459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539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</p:spPr>
          <p:txBody>
            <a:bodyPr lIns="32580" tIns="32580" rIns="32580" bIns="32580" rtlCol="0" anchor="ctr"/>
            <a:lstStyle/>
            <a:p>
              <a:pPr>
                <a:lnSpc>
                  <a:spcPts val="1257"/>
                </a:lnSpc>
              </a:pPr>
              <a:endParaRPr sz="1539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398" t="2507" r="6941" b="10252"/>
          <a:stretch/>
        </p:blipFill>
        <p:spPr>
          <a:xfrm>
            <a:off x="1415674" y="934128"/>
            <a:ext cx="9167959" cy="31187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4">
            <a:alphaModFix amt="5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33" t="6993" r="14735" b="3669"/>
          <a:stretch/>
        </p:blipFill>
        <p:spPr>
          <a:xfrm>
            <a:off x="198784" y="3833049"/>
            <a:ext cx="5609142" cy="30809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alphaModFix amt="5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37795" y="4041477"/>
            <a:ext cx="5555422" cy="28223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 flipV="1">
            <a:off x="5624282" y="966510"/>
            <a:ext cx="183643" cy="1358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 r="65099" b="84513"/>
          <a:stretch>
            <a:fillRect/>
          </a:stretch>
        </p:blipFill>
        <p:spPr>
          <a:xfrm>
            <a:off x="472849" y="4734708"/>
            <a:ext cx="5151433" cy="77768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rcRect r="65099" b="84513"/>
          <a:stretch>
            <a:fillRect/>
          </a:stretch>
        </p:blipFill>
        <p:spPr>
          <a:xfrm>
            <a:off x="457944" y="5842090"/>
            <a:ext cx="5166338" cy="73870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rcRect l="2987" r="21456" b="84513"/>
          <a:stretch>
            <a:fillRect/>
          </a:stretch>
        </p:blipFill>
        <p:spPr>
          <a:xfrm>
            <a:off x="6720030" y="4869832"/>
            <a:ext cx="4676839" cy="81958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/>
          <a:srcRect l="2987" r="21456" b="84513"/>
          <a:stretch>
            <a:fillRect/>
          </a:stretch>
        </p:blipFill>
        <p:spPr>
          <a:xfrm>
            <a:off x="6743715" y="5976375"/>
            <a:ext cx="4676839" cy="680579"/>
          </a:xfrm>
          <a:prstGeom prst="rect">
            <a:avLst/>
          </a:prstGeom>
        </p:spPr>
      </p:pic>
      <p:pic>
        <p:nvPicPr>
          <p:cNvPr id="29" name="Picture 12">
            <a:extLst>
              <a:ext uri="{FF2B5EF4-FFF2-40B4-BE49-F238E27FC236}">
                <a16:creationId xmlns:a16="http://schemas.microsoft.com/office/drawing/2014/main" id="{F9522526-57DF-0E44-973D-6F8A2158C48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65099" b="84513"/>
          <a:stretch>
            <a:fillRect/>
          </a:stretch>
        </p:blipFill>
        <p:spPr>
          <a:xfrm>
            <a:off x="2622331" y="1735952"/>
            <a:ext cx="6839720" cy="80760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861C51ED-9FD8-9496-72BD-DD0AA63C0CE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563030" y="805241"/>
            <a:ext cx="1059301" cy="1288973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0607931F-F86E-2B67-A8FA-560A5C95760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772179" y="4001480"/>
            <a:ext cx="1127349" cy="1033061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AEA69F23-4994-DE9B-BBA7-E7DB0AE1DB9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412973" y="4001480"/>
            <a:ext cx="1045017" cy="6993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76BE637-7FA6-5427-9234-887A496DF521}"/>
              </a:ext>
            </a:extLst>
          </p:cNvPr>
          <p:cNvSpPr/>
          <p:nvPr/>
        </p:nvSpPr>
        <p:spPr>
          <a:xfrm>
            <a:off x="1828273" y="4109240"/>
            <a:ext cx="2269765" cy="42103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ĐỨC, PHÁP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1FB35B-93DA-8DA3-AC59-52F3892DE9E2}"/>
              </a:ext>
            </a:extLst>
          </p:cNvPr>
          <p:cNvSpPr/>
          <p:nvPr/>
        </p:nvSpPr>
        <p:spPr>
          <a:xfrm>
            <a:off x="5215545" y="939973"/>
            <a:ext cx="1222250" cy="42103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49C841-3D7A-B31C-5A06-CBC2ABE61D18}"/>
              </a:ext>
            </a:extLst>
          </p:cNvPr>
          <p:cNvSpPr/>
          <p:nvPr/>
        </p:nvSpPr>
        <p:spPr>
          <a:xfrm>
            <a:off x="8823700" y="4117803"/>
            <a:ext cx="848479" cy="42103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0A450AB-EC54-A71C-404F-266C58D9C32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71967" y="2843322"/>
            <a:ext cx="7547893" cy="898390"/>
          </a:xfrm>
          <a:prstGeom prst="rect">
            <a:avLst/>
          </a:prstGeom>
        </p:spPr>
      </p:pic>
      <p:pic>
        <p:nvPicPr>
          <p:cNvPr id="22" name="Picture 12">
            <a:extLst>
              <a:ext uri="{FF2B5EF4-FFF2-40B4-BE49-F238E27FC236}">
                <a16:creationId xmlns:a16="http://schemas.microsoft.com/office/drawing/2014/main" id="{DAF0AD1C-7B03-C554-94F3-F0B4442C502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65099" b="84513"/>
          <a:stretch>
            <a:fillRect/>
          </a:stretch>
        </p:blipFill>
        <p:spPr>
          <a:xfrm>
            <a:off x="2622331" y="2818995"/>
            <a:ext cx="6839720" cy="80760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4BBC68-7EB8-3FA2-0A21-E93FB76616E7}"/>
              </a:ext>
            </a:extLst>
          </p:cNvPr>
          <p:cNvSpPr/>
          <p:nvPr/>
        </p:nvSpPr>
        <p:spPr>
          <a:xfrm>
            <a:off x="2049518" y="94596"/>
            <a:ext cx="7520151" cy="8083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THÀNH TỰU TIÊU BIỂU TRONG </a:t>
            </a:r>
          </a:p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MẠNG CÔNG NGHIỆP </a:t>
            </a:r>
          </a:p>
        </p:txBody>
      </p:sp>
    </p:spTree>
    <p:extLst>
      <p:ext uri="{BB962C8B-B14F-4D97-AF65-F5344CB8AC3E}">
        <p14:creationId xmlns:p14="http://schemas.microsoft.com/office/powerpoint/2010/main" val="2264603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6C185C9-6328-7D75-E96C-4F52EEC1E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01E4FC-C914-D5EE-3803-B63BAF53743D}"/>
              </a:ext>
            </a:extLst>
          </p:cNvPr>
          <p:cNvSpPr txBox="1"/>
          <p:nvPr/>
        </p:nvSpPr>
        <p:spPr>
          <a:xfrm>
            <a:off x="2273820" y="1339356"/>
            <a:ext cx="815866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1764,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vơ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Gien-ni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40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>
            <a:extLst>
              <a:ext uri="{FF2B5EF4-FFF2-40B4-BE49-F238E27FC236}">
                <a16:creationId xmlns:a16="http://schemas.microsoft.com/office/drawing/2014/main" id="{EA397FBF-9B92-C704-9CEA-76881C004B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36"/>
          <a:stretch>
            <a:fillRect/>
          </a:stretch>
        </p:blipFill>
        <p:spPr>
          <a:xfrm>
            <a:off x="3542581" y="212455"/>
            <a:ext cx="5106838" cy="752298"/>
          </a:xfrm>
          <a:prstGeom prst="rect">
            <a:avLst/>
          </a:prstGeom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id="{3C83D24C-387C-4566-37E9-2D95ABC6E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02494" y="85158"/>
            <a:ext cx="1522593" cy="284767"/>
          </a:xfrm>
          <a:prstGeom prst="rect">
            <a:avLst/>
          </a:prstGeom>
        </p:spPr>
      </p:pic>
      <p:sp>
        <p:nvSpPr>
          <p:cNvPr id="47" name="TextBox 4">
            <a:extLst>
              <a:ext uri="{FF2B5EF4-FFF2-40B4-BE49-F238E27FC236}">
                <a16:creationId xmlns:a16="http://schemas.microsoft.com/office/drawing/2014/main" id="{410B05C9-2148-744D-57AC-8FAB26FE4D95}"/>
              </a:ext>
            </a:extLst>
          </p:cNvPr>
          <p:cNvSpPr txBox="1"/>
          <p:nvPr/>
        </p:nvSpPr>
        <p:spPr>
          <a:xfrm>
            <a:off x="3107358" y="369925"/>
            <a:ext cx="5977284" cy="4688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DE6B17-B981-D706-8636-279809AE7163}"/>
              </a:ext>
            </a:extLst>
          </p:cNvPr>
          <p:cNvSpPr txBox="1"/>
          <p:nvPr/>
        </p:nvSpPr>
        <p:spPr>
          <a:xfrm>
            <a:off x="2533209" y="1225922"/>
            <a:ext cx="928415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H2.1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H2.2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SGK/16,17,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Gien-ni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E4C8A989-360B-EDA4-13EA-9CDE98323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062" y="2319414"/>
            <a:ext cx="3996019" cy="397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">
            <a:extLst>
              <a:ext uri="{FF2B5EF4-FFF2-40B4-BE49-F238E27FC236}">
                <a16:creationId xmlns:a16="http://schemas.microsoft.com/office/drawing/2014/main" id="{1BD967F2-0F0A-D393-09EE-846319125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013" y="2319414"/>
            <a:ext cx="4754355" cy="397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98D769-382C-1AD2-BD3C-524DD6ECEB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4492"/>
            <a:ext cx="2390503" cy="297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487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10FFDA-B6F7-C110-10F1-7CFB07AE9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01E4FC-C914-D5EE-3803-B63BAF53743D}"/>
              </a:ext>
            </a:extLst>
          </p:cNvPr>
          <p:cNvSpPr txBox="1"/>
          <p:nvPr/>
        </p:nvSpPr>
        <p:spPr>
          <a:xfrm>
            <a:off x="2273820" y="1339356"/>
            <a:ext cx="81586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1764,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vơ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Gien-ni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3B8293-81C9-21A7-EA8A-D7F306805F9F}"/>
              </a:ext>
            </a:extLst>
          </p:cNvPr>
          <p:cNvSpPr txBox="1"/>
          <p:nvPr/>
        </p:nvSpPr>
        <p:spPr>
          <a:xfrm>
            <a:off x="2273819" y="1711123"/>
            <a:ext cx="815866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1785,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Ét-mơn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-rai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dệt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14" descr="edmund%20cartwright">
            <a:extLst>
              <a:ext uri="{FF2B5EF4-FFF2-40B4-BE49-F238E27FC236}">
                <a16:creationId xmlns:a16="http://schemas.microsoft.com/office/drawing/2014/main" id="{8A3F44C9-F6BF-DA78-D401-FFCA7B42C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732" y="2599698"/>
            <a:ext cx="3325813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5">
            <a:extLst>
              <a:ext uri="{FF2B5EF4-FFF2-40B4-BE49-F238E27FC236}">
                <a16:creationId xmlns:a16="http://schemas.microsoft.com/office/drawing/2014/main" id="{FA36A3B4-02AD-B473-6B0E-ED3512A8E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3858" y="5640511"/>
            <a:ext cx="25058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vi-VN" sz="2400" b="1" dirty="0" err="1">
                <a:solidFill>
                  <a:srgbClr val="FF0000"/>
                </a:solidFill>
              </a:rPr>
              <a:t>Ét-mơn</a:t>
            </a:r>
            <a:r>
              <a:rPr lang="en-US" altLang="vi-VN" sz="2400" b="1" dirty="0">
                <a:solidFill>
                  <a:srgbClr val="FF0000"/>
                </a:solidFill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</a:rPr>
              <a:t>Các-rai</a:t>
            </a:r>
            <a:endParaRPr lang="en-US" altLang="vi-VN" sz="2400" b="1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3384D3-ACBF-E29B-E2E8-EB31BB401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6837" y="2599698"/>
            <a:ext cx="5838095" cy="33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1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C5784F-CF9D-FFF3-7506-310325926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01E4FC-C914-D5EE-3803-B63BAF53743D}"/>
              </a:ext>
            </a:extLst>
          </p:cNvPr>
          <p:cNvSpPr txBox="1"/>
          <p:nvPr/>
        </p:nvSpPr>
        <p:spPr>
          <a:xfrm>
            <a:off x="2273820" y="1339356"/>
            <a:ext cx="81586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1764,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vơ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Gien-ni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3C452C-DB8F-36A8-4C96-59765D5E2C18}"/>
              </a:ext>
            </a:extLst>
          </p:cNvPr>
          <p:cNvSpPr txBox="1"/>
          <p:nvPr/>
        </p:nvSpPr>
        <p:spPr>
          <a:xfrm>
            <a:off x="2273819" y="1711123"/>
            <a:ext cx="815866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1785,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Ét-mơn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-rai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dệt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E63236-41C4-2247-90CF-9CB81A263BA8}"/>
              </a:ext>
            </a:extLst>
          </p:cNvPr>
          <p:cNvSpPr txBox="1"/>
          <p:nvPr/>
        </p:nvSpPr>
        <p:spPr>
          <a:xfrm>
            <a:off x="2273818" y="2076805"/>
            <a:ext cx="81586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1784,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Oát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46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31D621-E40C-42D7-303C-A46997053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088" y="2081904"/>
            <a:ext cx="4717066" cy="4709832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1">
            <a:extLst>
              <a:ext uri="{FF2B5EF4-FFF2-40B4-BE49-F238E27FC236}">
                <a16:creationId xmlns:a16="http://schemas.microsoft.com/office/drawing/2014/main" id="{810A8493-EEF4-7152-855D-1256675CD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48" y="2081904"/>
            <a:ext cx="4999752" cy="470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C3C5463-69DC-B881-5C03-9D01A15109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436"/>
          <a:stretch>
            <a:fillRect/>
          </a:stretch>
        </p:blipFill>
        <p:spPr>
          <a:xfrm>
            <a:off x="3542581" y="212455"/>
            <a:ext cx="5106838" cy="752298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442455F0-DB76-5A2E-F8A0-779F99CE69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102494" y="85158"/>
            <a:ext cx="1522593" cy="284767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C8372FDD-2B61-1484-81B2-046982497629}"/>
              </a:ext>
            </a:extLst>
          </p:cNvPr>
          <p:cNvSpPr txBox="1"/>
          <p:nvPr/>
        </p:nvSpPr>
        <p:spPr>
          <a:xfrm>
            <a:off x="3107358" y="369925"/>
            <a:ext cx="5977284" cy="4688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627CC7-F825-7506-60E5-73161615B822}"/>
              </a:ext>
            </a:extLst>
          </p:cNvPr>
          <p:cNvSpPr txBox="1"/>
          <p:nvPr/>
        </p:nvSpPr>
        <p:spPr>
          <a:xfrm>
            <a:off x="2603098" y="1053405"/>
            <a:ext cx="93530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SGK/17,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Giêm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Oát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37EAE3B-2AD0-7039-5CA9-4466B94775F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41268"/>
            <a:ext cx="2458323" cy="184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9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1030" name="Picture 6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2004" y="3452187"/>
            <a:ext cx="2839429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>
            <a:off x="10832430" y="3042962"/>
            <a:ext cx="1160854" cy="1160854"/>
          </a:xfrm>
          <a:prstGeom prst="ellipse">
            <a:avLst/>
          </a:prstGeom>
          <a:solidFill>
            <a:srgbClr val="AAF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159" y="1235714"/>
            <a:ext cx="2033153" cy="3614495"/>
          </a:xfrm>
          <a:prstGeom prst="rect">
            <a:avLst/>
          </a:prstGeom>
        </p:spPr>
      </p:pic>
      <p:pic>
        <p:nvPicPr>
          <p:cNvPr id="33" name="Picture 3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16" y="3042961"/>
            <a:ext cx="2044557" cy="30466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31206" y="521066"/>
            <a:ext cx="103295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KHẮP TRỜI XANH</a:t>
            </a:r>
          </a:p>
        </p:txBody>
      </p:sp>
    </p:spTree>
    <p:extLst>
      <p:ext uri="{BB962C8B-B14F-4D97-AF65-F5344CB8AC3E}">
        <p14:creationId xmlns:p14="http://schemas.microsoft.com/office/powerpoint/2010/main" val="139414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4E67F1E-BC01-4DFF-39EF-68BCF886D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01E4FC-C914-D5EE-3803-B63BAF53743D}"/>
              </a:ext>
            </a:extLst>
          </p:cNvPr>
          <p:cNvSpPr txBox="1"/>
          <p:nvPr/>
        </p:nvSpPr>
        <p:spPr>
          <a:xfrm>
            <a:off x="2273820" y="1339356"/>
            <a:ext cx="81586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1764,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vơ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Gien-ni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3C452C-DB8F-36A8-4C96-59765D5E2C18}"/>
              </a:ext>
            </a:extLst>
          </p:cNvPr>
          <p:cNvSpPr txBox="1"/>
          <p:nvPr/>
        </p:nvSpPr>
        <p:spPr>
          <a:xfrm>
            <a:off x="2273819" y="1711123"/>
            <a:ext cx="815866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1785,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Ét-mơn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-rai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dệt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E63236-41C4-2247-90CF-9CB81A263BA8}"/>
              </a:ext>
            </a:extLst>
          </p:cNvPr>
          <p:cNvSpPr txBox="1"/>
          <p:nvPr/>
        </p:nvSpPr>
        <p:spPr>
          <a:xfrm>
            <a:off x="2273818" y="2076805"/>
            <a:ext cx="81586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1784,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Oát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5003C7-5CBD-F1BE-5E4B-5FD48FDFC38F}"/>
              </a:ext>
            </a:extLst>
          </p:cNvPr>
          <p:cNvSpPr txBox="1"/>
          <p:nvPr/>
        </p:nvSpPr>
        <p:spPr>
          <a:xfrm>
            <a:off x="2273818" y="2814254"/>
            <a:ext cx="81586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cốc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gang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Hen-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ri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(1784).</a:t>
            </a:r>
            <a:endParaRPr lang="en-US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30B37F-5B57-8FE7-B363-828BBABE3F48}"/>
              </a:ext>
            </a:extLst>
          </p:cNvPr>
          <p:cNvSpPr txBox="1"/>
          <p:nvPr/>
        </p:nvSpPr>
        <p:spPr>
          <a:xfrm>
            <a:off x="2273818" y="3564656"/>
            <a:ext cx="815866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thép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Han-man (1790).</a:t>
            </a:r>
            <a:endParaRPr lang="en-US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2021C2-8D67-6CCC-346A-767416FD1499}"/>
              </a:ext>
            </a:extLst>
          </p:cNvPr>
          <p:cNvSpPr txBox="1"/>
          <p:nvPr/>
        </p:nvSpPr>
        <p:spPr>
          <a:xfrm>
            <a:off x="504909" y="5091557"/>
            <a:ext cx="5027934" cy="1299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uất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ngành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gang,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thép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6EBC96-A8CB-FC15-9043-55A850525EC6}"/>
              </a:ext>
            </a:extLst>
          </p:cNvPr>
          <p:cNvSpPr txBox="1"/>
          <p:nvPr/>
        </p:nvSpPr>
        <p:spPr>
          <a:xfrm>
            <a:off x="6055474" y="4973002"/>
            <a:ext cx="5889643" cy="1711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1793,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tỉa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hạt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bông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1831,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gặt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1838,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thống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mã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Mooc-xơ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964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DE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80ABFA-93CA-6512-AA71-E200CF4490B8}"/>
              </a:ext>
            </a:extLst>
          </p:cNvPr>
          <p:cNvSpPr txBox="1"/>
          <p:nvPr/>
        </p:nvSpPr>
        <p:spPr>
          <a:xfrm>
            <a:off x="26126" y="2852185"/>
            <a:ext cx="8360229" cy="3939540"/>
          </a:xfrm>
          <a:prstGeom prst="rect">
            <a:avLst/>
          </a:prstGeom>
          <a:solidFill>
            <a:srgbClr val="D2E4E4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Morse (1791 – 1872),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 họa sĩ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vi-VN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Năm 1832, trên con tàu trở về châu Âu, ông được nghe về một phát minh mới là nam châm điện, và từ đó nảy sinh ý tưởng về máy điện báo.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1838, Morse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Morse. </a:t>
            </a:r>
            <a:r>
              <a:rPr lang="vi-VN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Máy Morse là một thiết bị sử dụng xung điện để truyền tải qua dây cáp những thông điệp đã được mã hóa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Chiếc máy đã cách mạng hóa thông tin liên lạc đường dài, và được sử dụng rất phổ biến trong những năm 1920 và 1930.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ọa sĩ Breese Morse: Người sáng chế máy điện báo">
            <a:extLst>
              <a:ext uri="{FF2B5EF4-FFF2-40B4-BE49-F238E27FC236}">
                <a16:creationId xmlns:a16="http://schemas.microsoft.com/office/drawing/2014/main" id="{82DDCE35-1D0E-8774-E065-506F2CD74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645" y="-1"/>
            <a:ext cx="4880568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162379-3EC9-0493-F459-3D6D11E86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669" y="-1"/>
            <a:ext cx="3740331" cy="675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80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F83253C-CEB3-AC7E-635F-D8D38A2F86FF}"/>
              </a:ext>
            </a:extLst>
          </p:cNvPr>
          <p:cNvGrpSpPr/>
          <p:nvPr/>
        </p:nvGrpSpPr>
        <p:grpSpPr>
          <a:xfrm>
            <a:off x="709685" y="1419992"/>
            <a:ext cx="3225998" cy="3711836"/>
            <a:chOff x="0" y="0"/>
            <a:chExt cx="812800" cy="98896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EED23CD-880B-1CCA-1195-ED1E162D5541}"/>
                </a:ext>
              </a:extLst>
            </p:cNvPr>
            <p:cNvSpPr/>
            <p:nvPr/>
          </p:nvSpPr>
          <p:spPr>
            <a:xfrm>
              <a:off x="0" y="0"/>
              <a:ext cx="812800" cy="988964"/>
            </a:xfrm>
            <a:custGeom>
              <a:avLst/>
              <a:gdLst/>
              <a:ahLst/>
              <a:cxnLst/>
              <a:rect l="l" t="t" r="r" b="b"/>
              <a:pathLst>
                <a:path w="812800" h="988964">
                  <a:moveTo>
                    <a:pt x="140312" y="0"/>
                  </a:moveTo>
                  <a:lnTo>
                    <a:pt x="672488" y="0"/>
                  </a:lnTo>
                  <a:cubicBezTo>
                    <a:pt x="749980" y="0"/>
                    <a:pt x="812800" y="62820"/>
                    <a:pt x="812800" y="140312"/>
                  </a:cubicBezTo>
                  <a:lnTo>
                    <a:pt x="812800" y="848652"/>
                  </a:lnTo>
                  <a:cubicBezTo>
                    <a:pt x="812800" y="926144"/>
                    <a:pt x="749980" y="988964"/>
                    <a:pt x="672488" y="988964"/>
                  </a:cubicBezTo>
                  <a:lnTo>
                    <a:pt x="140312" y="988964"/>
                  </a:lnTo>
                  <a:cubicBezTo>
                    <a:pt x="103099" y="988964"/>
                    <a:pt x="67410" y="974181"/>
                    <a:pt x="41097" y="947867"/>
                  </a:cubicBezTo>
                  <a:cubicBezTo>
                    <a:pt x="14783" y="921554"/>
                    <a:pt x="0" y="885865"/>
                    <a:pt x="0" y="848652"/>
                  </a:cubicBezTo>
                  <a:lnTo>
                    <a:pt x="0" y="140312"/>
                  </a:lnTo>
                  <a:cubicBezTo>
                    <a:pt x="0" y="62820"/>
                    <a:pt x="62820" y="0"/>
                    <a:pt x="140312" y="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AB4AD23-28FD-6912-3494-ED97D234F207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4E28CCF6-2750-26F7-BAC9-AC4C5C3631FB}"/>
              </a:ext>
            </a:extLst>
          </p:cNvPr>
          <p:cNvGrpSpPr/>
          <p:nvPr/>
        </p:nvGrpSpPr>
        <p:grpSpPr>
          <a:xfrm>
            <a:off x="859809" y="1538801"/>
            <a:ext cx="2912913" cy="3441240"/>
            <a:chOff x="0" y="0"/>
            <a:chExt cx="812800" cy="1013395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3DAFC25C-78D3-DAAB-8ECC-666AEBCB6C49}"/>
                </a:ext>
              </a:extLst>
            </p:cNvPr>
            <p:cNvSpPr/>
            <p:nvPr/>
          </p:nvSpPr>
          <p:spPr>
            <a:xfrm>
              <a:off x="0" y="0"/>
              <a:ext cx="812800" cy="1013395"/>
            </a:xfrm>
            <a:custGeom>
              <a:avLst/>
              <a:gdLst/>
              <a:ahLst/>
              <a:cxnLst/>
              <a:rect l="l" t="t" r="r" b="b"/>
              <a:pathLst>
                <a:path w="812800" h="1013395">
                  <a:moveTo>
                    <a:pt x="158732" y="0"/>
                  </a:moveTo>
                  <a:lnTo>
                    <a:pt x="654068" y="0"/>
                  </a:lnTo>
                  <a:cubicBezTo>
                    <a:pt x="741733" y="0"/>
                    <a:pt x="812800" y="71067"/>
                    <a:pt x="812800" y="158732"/>
                  </a:cubicBezTo>
                  <a:lnTo>
                    <a:pt x="812800" y="854663"/>
                  </a:lnTo>
                  <a:cubicBezTo>
                    <a:pt x="812800" y="942329"/>
                    <a:pt x="741733" y="1013395"/>
                    <a:pt x="654068" y="1013395"/>
                  </a:cubicBezTo>
                  <a:lnTo>
                    <a:pt x="158732" y="1013395"/>
                  </a:lnTo>
                  <a:cubicBezTo>
                    <a:pt x="71067" y="1013395"/>
                    <a:pt x="0" y="942329"/>
                    <a:pt x="0" y="854663"/>
                  </a:cubicBezTo>
                  <a:lnTo>
                    <a:pt x="0" y="158732"/>
                  </a:lnTo>
                  <a:cubicBezTo>
                    <a:pt x="0" y="71067"/>
                    <a:pt x="71067" y="0"/>
                    <a:pt x="15873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3A756A8C-FC27-F4DE-CBD5-539AE1CF4CFE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26">
            <a:extLst>
              <a:ext uri="{FF2B5EF4-FFF2-40B4-BE49-F238E27FC236}">
                <a16:creationId xmlns:a16="http://schemas.microsoft.com/office/drawing/2014/main" id="{BD038898-E358-623A-C32B-668B5152EBD1}"/>
              </a:ext>
            </a:extLst>
          </p:cNvPr>
          <p:cNvGrpSpPr/>
          <p:nvPr/>
        </p:nvGrpSpPr>
        <p:grpSpPr>
          <a:xfrm>
            <a:off x="1558248" y="4264237"/>
            <a:ext cx="1563263" cy="819027"/>
            <a:chOff x="0" y="0"/>
            <a:chExt cx="639409" cy="335000"/>
          </a:xfrm>
        </p:grpSpPr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4672AB74-2D3E-C5CB-9D51-2377CC9C00AA}"/>
                </a:ext>
              </a:extLst>
            </p:cNvPr>
            <p:cNvSpPr/>
            <p:nvPr/>
          </p:nvSpPr>
          <p:spPr>
            <a:xfrm>
              <a:off x="0" y="0"/>
              <a:ext cx="639409" cy="335000"/>
            </a:xfrm>
            <a:custGeom>
              <a:avLst/>
              <a:gdLst/>
              <a:ahLst/>
              <a:cxnLst/>
              <a:rect l="l" t="t" r="r" b="b"/>
              <a:pathLst>
                <a:path w="639409" h="335000">
                  <a:moveTo>
                    <a:pt x="213251" y="19070"/>
                  </a:moveTo>
                  <a:cubicBezTo>
                    <a:pt x="245926" y="7556"/>
                    <a:pt x="283300" y="0"/>
                    <a:pt x="319877" y="0"/>
                  </a:cubicBezTo>
                  <a:cubicBezTo>
                    <a:pt x="356454" y="0"/>
                    <a:pt x="391651" y="6476"/>
                    <a:pt x="424087" y="17990"/>
                  </a:cubicBezTo>
                  <a:cubicBezTo>
                    <a:pt x="424778" y="18350"/>
                    <a:pt x="425468" y="18350"/>
                    <a:pt x="426157" y="18710"/>
                  </a:cubicBezTo>
                  <a:cubicBezTo>
                    <a:pt x="547966" y="64765"/>
                    <a:pt x="637684" y="186379"/>
                    <a:pt x="639409" y="317889"/>
                  </a:cubicBezTo>
                  <a:lnTo>
                    <a:pt x="639409" y="335000"/>
                  </a:lnTo>
                  <a:lnTo>
                    <a:pt x="0" y="335000"/>
                  </a:lnTo>
                  <a:lnTo>
                    <a:pt x="0" y="317901"/>
                  </a:lnTo>
                  <a:cubicBezTo>
                    <a:pt x="1725" y="185660"/>
                    <a:pt x="90062" y="64045"/>
                    <a:pt x="213251" y="1907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A5C1E60D-1B43-A88C-C9DE-C1D52EECF6E9}"/>
                </a:ext>
              </a:extLst>
            </p:cNvPr>
            <p:cNvSpPr txBox="1"/>
            <p:nvPr/>
          </p:nvSpPr>
          <p:spPr>
            <a:xfrm>
              <a:off x="0" y="98425"/>
              <a:ext cx="660400" cy="714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40">
            <a:extLst>
              <a:ext uri="{FF2B5EF4-FFF2-40B4-BE49-F238E27FC236}">
                <a16:creationId xmlns:a16="http://schemas.microsoft.com/office/drawing/2014/main" id="{5E34E6D3-8ABA-78F8-E0E9-FFB10557EB2E}"/>
              </a:ext>
            </a:extLst>
          </p:cNvPr>
          <p:cNvSpPr txBox="1"/>
          <p:nvPr/>
        </p:nvSpPr>
        <p:spPr>
          <a:xfrm>
            <a:off x="1017872" y="1937126"/>
            <a:ext cx="2471940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44">
            <a:extLst>
              <a:ext uri="{FF2B5EF4-FFF2-40B4-BE49-F238E27FC236}">
                <a16:creationId xmlns:a16="http://schemas.microsoft.com/office/drawing/2014/main" id="{E25E509F-27F7-7263-F34D-1597926D6DBA}"/>
              </a:ext>
            </a:extLst>
          </p:cNvPr>
          <p:cNvSpPr txBox="1"/>
          <p:nvPr/>
        </p:nvSpPr>
        <p:spPr>
          <a:xfrm>
            <a:off x="1888462" y="4418444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72064A76-89CD-60A7-2A30-5485040B9992}"/>
              </a:ext>
            </a:extLst>
          </p:cNvPr>
          <p:cNvGrpSpPr/>
          <p:nvPr/>
        </p:nvGrpSpPr>
        <p:grpSpPr>
          <a:xfrm>
            <a:off x="5000461" y="7465"/>
            <a:ext cx="7220955" cy="6850535"/>
            <a:chOff x="-313043" y="1234024"/>
            <a:chExt cx="3093156" cy="3476012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ABA874EA-2F1D-140A-4C59-66298A3762CA}"/>
                </a:ext>
              </a:extLst>
            </p:cNvPr>
            <p:cNvSpPr/>
            <p:nvPr/>
          </p:nvSpPr>
          <p:spPr>
            <a:xfrm>
              <a:off x="-313043" y="1234024"/>
              <a:ext cx="3093156" cy="3476012"/>
            </a:xfrm>
            <a:custGeom>
              <a:avLst/>
              <a:gdLst/>
              <a:ahLst/>
              <a:cxnLst/>
              <a:rect l="l" t="t" r="r" b="b"/>
              <a:pathLst>
                <a:path w="3093156" h="3476012">
                  <a:moveTo>
                    <a:pt x="0" y="0"/>
                  </a:moveTo>
                  <a:lnTo>
                    <a:pt x="3093156" y="0"/>
                  </a:lnTo>
                  <a:lnTo>
                    <a:pt x="3093156" y="3476012"/>
                  </a:lnTo>
                  <a:lnTo>
                    <a:pt x="0" y="3476012"/>
                  </a:lnTo>
                  <a:close/>
                </a:path>
              </a:pathLst>
            </a:custGeom>
            <a:solidFill>
              <a:srgbClr val="FFEA63"/>
            </a:solidFill>
          </p:spPr>
        </p:sp>
      </p:grpSp>
      <p:grpSp>
        <p:nvGrpSpPr>
          <p:cNvPr id="24" name="Group 11">
            <a:extLst>
              <a:ext uri="{FF2B5EF4-FFF2-40B4-BE49-F238E27FC236}">
                <a16:creationId xmlns:a16="http://schemas.microsoft.com/office/drawing/2014/main" id="{D959668D-E515-6C43-FD70-4B4C65F3330D}"/>
              </a:ext>
            </a:extLst>
          </p:cNvPr>
          <p:cNvGrpSpPr/>
          <p:nvPr/>
        </p:nvGrpSpPr>
        <p:grpSpPr>
          <a:xfrm>
            <a:off x="5800146" y="899699"/>
            <a:ext cx="5991367" cy="802935"/>
            <a:chOff x="0" y="0"/>
            <a:chExt cx="6825695" cy="1314183"/>
          </a:xfrm>
        </p:grpSpPr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4FB6B258-752D-E2C1-366E-C6CCFF5EABDE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26" name="Group 19">
            <a:extLst>
              <a:ext uri="{FF2B5EF4-FFF2-40B4-BE49-F238E27FC236}">
                <a16:creationId xmlns:a16="http://schemas.microsoft.com/office/drawing/2014/main" id="{BCA43FDA-9EA5-0CA6-2AF5-0A6FCFF885AC}"/>
              </a:ext>
            </a:extLst>
          </p:cNvPr>
          <p:cNvGrpSpPr/>
          <p:nvPr/>
        </p:nvGrpSpPr>
        <p:grpSpPr>
          <a:xfrm>
            <a:off x="5652799" y="735866"/>
            <a:ext cx="5991367" cy="802935"/>
            <a:chOff x="0" y="0"/>
            <a:chExt cx="6825695" cy="1314183"/>
          </a:xfrm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0940381F-6353-A4B5-DDB4-64BB686E6E63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8" name="TextBox 4">
            <a:extLst>
              <a:ext uri="{FF2B5EF4-FFF2-40B4-BE49-F238E27FC236}">
                <a16:creationId xmlns:a16="http://schemas.microsoft.com/office/drawing/2014/main" id="{5074D92C-D628-3DA3-181D-CFA9AC2AB3A1}"/>
              </a:ext>
            </a:extLst>
          </p:cNvPr>
          <p:cNvSpPr txBox="1"/>
          <p:nvPr/>
        </p:nvSpPr>
        <p:spPr>
          <a:xfrm>
            <a:off x="4782608" y="441325"/>
            <a:ext cx="7765827" cy="978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1</a:t>
            </a:r>
          </a:p>
        </p:txBody>
      </p:sp>
      <p:pic>
        <p:nvPicPr>
          <p:cNvPr id="30" name="Picture 5">
            <a:extLst>
              <a:ext uri="{FF2B5EF4-FFF2-40B4-BE49-F238E27FC236}">
                <a16:creationId xmlns:a16="http://schemas.microsoft.com/office/drawing/2014/main" id="{9FD05FD2-225E-25D7-153D-1BC07AB074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31515" y="4091562"/>
            <a:ext cx="1319587" cy="1071451"/>
          </a:xfrm>
          <a:prstGeom prst="rect">
            <a:avLst/>
          </a:prstGeom>
        </p:spPr>
      </p:pic>
      <p:grpSp>
        <p:nvGrpSpPr>
          <p:cNvPr id="33" name="Group 25">
            <a:extLst>
              <a:ext uri="{FF2B5EF4-FFF2-40B4-BE49-F238E27FC236}">
                <a16:creationId xmlns:a16="http://schemas.microsoft.com/office/drawing/2014/main" id="{2451830F-653A-E743-0E41-C55677FCD287}"/>
              </a:ext>
            </a:extLst>
          </p:cNvPr>
          <p:cNvGrpSpPr/>
          <p:nvPr/>
        </p:nvGrpSpPr>
        <p:grpSpPr>
          <a:xfrm>
            <a:off x="5345989" y="2181858"/>
            <a:ext cx="6525684" cy="2901406"/>
            <a:chOff x="0" y="0"/>
            <a:chExt cx="6825695" cy="1314183"/>
          </a:xfrm>
        </p:grpSpPr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AA1DEABD-03C8-5B78-A7A5-354D74A90A02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35" name="Group 17">
            <a:extLst>
              <a:ext uri="{FF2B5EF4-FFF2-40B4-BE49-F238E27FC236}">
                <a16:creationId xmlns:a16="http://schemas.microsoft.com/office/drawing/2014/main" id="{327ED421-FC36-06F8-124F-E769208549E2}"/>
              </a:ext>
            </a:extLst>
          </p:cNvPr>
          <p:cNvGrpSpPr/>
          <p:nvPr/>
        </p:nvGrpSpPr>
        <p:grpSpPr>
          <a:xfrm>
            <a:off x="5107085" y="2052282"/>
            <a:ext cx="6574116" cy="2688147"/>
            <a:chOff x="0" y="0"/>
            <a:chExt cx="6825695" cy="1314183"/>
          </a:xfrm>
        </p:grpSpPr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04EF2EC4-1272-CC87-DB18-E19BE7431191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B74D079-F4C0-DD3F-7E42-C4F8C26AEFC5}"/>
              </a:ext>
            </a:extLst>
          </p:cNvPr>
          <p:cNvSpPr txBox="1"/>
          <p:nvPr/>
        </p:nvSpPr>
        <p:spPr>
          <a:xfrm>
            <a:off x="5345989" y="2274483"/>
            <a:ext cx="6307050" cy="2374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ọc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H2.4, 2.5 SGK/18,19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cặp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phiếu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" name="Picture 3">
            <a:extLst>
              <a:ext uri="{FF2B5EF4-FFF2-40B4-BE49-F238E27FC236}">
                <a16:creationId xmlns:a16="http://schemas.microsoft.com/office/drawing/2014/main" id="{D0CBBC79-4905-B02D-2207-0283594FBD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763093" y="4980041"/>
            <a:ext cx="2458323" cy="184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9857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85CFB4E-EAEA-C7FE-70BF-CE4646E050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862266"/>
              </p:ext>
            </p:extLst>
          </p:nvPr>
        </p:nvGraphicFramePr>
        <p:xfrm>
          <a:off x="471342" y="1205036"/>
          <a:ext cx="11249316" cy="51990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7371">
                  <a:extLst>
                    <a:ext uri="{9D8B030D-6E8A-4147-A177-3AD203B41FA5}">
                      <a16:colId xmlns:a16="http://schemas.microsoft.com/office/drawing/2014/main" val="4000058867"/>
                    </a:ext>
                  </a:extLst>
                </a:gridCol>
                <a:gridCol w="7593496">
                  <a:extLst>
                    <a:ext uri="{9D8B030D-6E8A-4147-A177-3AD203B41FA5}">
                      <a16:colId xmlns:a16="http://schemas.microsoft.com/office/drawing/2014/main" val="3164569630"/>
                    </a:ext>
                  </a:extLst>
                </a:gridCol>
                <a:gridCol w="1431234">
                  <a:extLst>
                    <a:ext uri="{9D8B030D-6E8A-4147-A177-3AD203B41FA5}">
                      <a16:colId xmlns:a16="http://schemas.microsoft.com/office/drawing/2014/main" val="3242187947"/>
                    </a:ext>
                  </a:extLst>
                </a:gridCol>
                <a:gridCol w="1397215">
                  <a:extLst>
                    <a:ext uri="{9D8B030D-6E8A-4147-A177-3AD203B41FA5}">
                      <a16:colId xmlns:a16="http://schemas.microsoft.com/office/drawing/2014/main" val="2478361203"/>
                    </a:ext>
                  </a:extLst>
                </a:gridCol>
              </a:tblGrid>
              <a:tr h="46420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25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endParaRPr lang="en-US" sz="25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5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829191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Nâng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suất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820879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29535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căn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723572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giàu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chóng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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883810"/>
                  </a:ext>
                </a:extLst>
              </a:tr>
              <a:tr h="474677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565486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530088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Lao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thuê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bóc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lột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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vô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sản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096792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578437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3303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dồi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dào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306902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43B8A2A-92AA-5CF2-9412-0470C95E478A}"/>
              </a:ext>
            </a:extLst>
          </p:cNvPr>
          <p:cNvSpPr/>
          <p:nvPr/>
        </p:nvSpPr>
        <p:spPr>
          <a:xfrm>
            <a:off x="213815" y="122832"/>
            <a:ext cx="2661907" cy="854309"/>
          </a:xfrm>
          <a:prstGeom prst="rect">
            <a:avLst/>
          </a:prstGeom>
          <a:solidFill>
            <a:srgbClr val="D2E4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………..</a:t>
            </a:r>
          </a:p>
          <a:p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000E84-E567-D670-D282-6458ADB41D1A}"/>
              </a:ext>
            </a:extLst>
          </p:cNvPr>
          <p:cNvSpPr/>
          <p:nvPr/>
        </p:nvSpPr>
        <p:spPr>
          <a:xfrm>
            <a:off x="3173006" y="122832"/>
            <a:ext cx="8547652" cy="854309"/>
          </a:xfrm>
          <a:prstGeom prst="rect">
            <a:avLst/>
          </a:prstGeom>
          <a:solidFill>
            <a:srgbClr val="D2E4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62796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F83253C-CEB3-AC7E-635F-D8D38A2F86FF}"/>
              </a:ext>
            </a:extLst>
          </p:cNvPr>
          <p:cNvGrpSpPr/>
          <p:nvPr/>
        </p:nvGrpSpPr>
        <p:grpSpPr>
          <a:xfrm>
            <a:off x="627798" y="1708824"/>
            <a:ext cx="3179928" cy="3559212"/>
            <a:chOff x="0" y="0"/>
            <a:chExt cx="812800" cy="98896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EED23CD-880B-1CCA-1195-ED1E162D5541}"/>
                </a:ext>
              </a:extLst>
            </p:cNvPr>
            <p:cNvSpPr/>
            <p:nvPr/>
          </p:nvSpPr>
          <p:spPr>
            <a:xfrm>
              <a:off x="0" y="0"/>
              <a:ext cx="812800" cy="988964"/>
            </a:xfrm>
            <a:custGeom>
              <a:avLst/>
              <a:gdLst/>
              <a:ahLst/>
              <a:cxnLst/>
              <a:rect l="l" t="t" r="r" b="b"/>
              <a:pathLst>
                <a:path w="812800" h="988964">
                  <a:moveTo>
                    <a:pt x="140312" y="0"/>
                  </a:moveTo>
                  <a:lnTo>
                    <a:pt x="672488" y="0"/>
                  </a:lnTo>
                  <a:cubicBezTo>
                    <a:pt x="749980" y="0"/>
                    <a:pt x="812800" y="62820"/>
                    <a:pt x="812800" y="140312"/>
                  </a:cubicBezTo>
                  <a:lnTo>
                    <a:pt x="812800" y="848652"/>
                  </a:lnTo>
                  <a:cubicBezTo>
                    <a:pt x="812800" y="926144"/>
                    <a:pt x="749980" y="988964"/>
                    <a:pt x="672488" y="988964"/>
                  </a:cubicBezTo>
                  <a:lnTo>
                    <a:pt x="140312" y="988964"/>
                  </a:lnTo>
                  <a:cubicBezTo>
                    <a:pt x="103099" y="988964"/>
                    <a:pt x="67410" y="974181"/>
                    <a:pt x="41097" y="947867"/>
                  </a:cubicBezTo>
                  <a:cubicBezTo>
                    <a:pt x="14783" y="921554"/>
                    <a:pt x="0" y="885865"/>
                    <a:pt x="0" y="848652"/>
                  </a:cubicBezTo>
                  <a:lnTo>
                    <a:pt x="0" y="140312"/>
                  </a:lnTo>
                  <a:cubicBezTo>
                    <a:pt x="0" y="62820"/>
                    <a:pt x="62820" y="0"/>
                    <a:pt x="140312" y="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AB4AD23-28FD-6912-3494-ED97D234F207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4E28CCF6-2750-26F7-BAC9-AC4C5C3631FB}"/>
              </a:ext>
            </a:extLst>
          </p:cNvPr>
          <p:cNvGrpSpPr/>
          <p:nvPr/>
        </p:nvGrpSpPr>
        <p:grpSpPr>
          <a:xfrm>
            <a:off x="750627" y="1867759"/>
            <a:ext cx="2797791" cy="3100541"/>
            <a:chOff x="0" y="0"/>
            <a:chExt cx="812800" cy="1013395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3DAFC25C-78D3-DAAB-8ECC-666AEBCB6C49}"/>
                </a:ext>
              </a:extLst>
            </p:cNvPr>
            <p:cNvSpPr/>
            <p:nvPr/>
          </p:nvSpPr>
          <p:spPr>
            <a:xfrm>
              <a:off x="0" y="0"/>
              <a:ext cx="812800" cy="1013395"/>
            </a:xfrm>
            <a:custGeom>
              <a:avLst/>
              <a:gdLst/>
              <a:ahLst/>
              <a:cxnLst/>
              <a:rect l="l" t="t" r="r" b="b"/>
              <a:pathLst>
                <a:path w="812800" h="1013395">
                  <a:moveTo>
                    <a:pt x="158732" y="0"/>
                  </a:moveTo>
                  <a:lnTo>
                    <a:pt x="654068" y="0"/>
                  </a:lnTo>
                  <a:cubicBezTo>
                    <a:pt x="741733" y="0"/>
                    <a:pt x="812800" y="71067"/>
                    <a:pt x="812800" y="158732"/>
                  </a:cubicBezTo>
                  <a:lnTo>
                    <a:pt x="812800" y="854663"/>
                  </a:lnTo>
                  <a:cubicBezTo>
                    <a:pt x="812800" y="942329"/>
                    <a:pt x="741733" y="1013395"/>
                    <a:pt x="654068" y="1013395"/>
                  </a:cubicBezTo>
                  <a:lnTo>
                    <a:pt x="158732" y="1013395"/>
                  </a:lnTo>
                  <a:cubicBezTo>
                    <a:pt x="71067" y="1013395"/>
                    <a:pt x="0" y="942329"/>
                    <a:pt x="0" y="854663"/>
                  </a:cubicBezTo>
                  <a:lnTo>
                    <a:pt x="0" y="158732"/>
                  </a:lnTo>
                  <a:cubicBezTo>
                    <a:pt x="0" y="71067"/>
                    <a:pt x="71067" y="0"/>
                    <a:pt x="15873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3A756A8C-FC27-F4DE-CBD5-539AE1CF4CFE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26">
            <a:extLst>
              <a:ext uri="{FF2B5EF4-FFF2-40B4-BE49-F238E27FC236}">
                <a16:creationId xmlns:a16="http://schemas.microsoft.com/office/drawing/2014/main" id="{BD038898-E358-623A-C32B-668B5152EBD1}"/>
              </a:ext>
            </a:extLst>
          </p:cNvPr>
          <p:cNvGrpSpPr/>
          <p:nvPr/>
        </p:nvGrpSpPr>
        <p:grpSpPr>
          <a:xfrm>
            <a:off x="1496977" y="4300974"/>
            <a:ext cx="1563263" cy="819027"/>
            <a:chOff x="0" y="0"/>
            <a:chExt cx="639409" cy="335000"/>
          </a:xfrm>
        </p:grpSpPr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4672AB74-2D3E-C5CB-9D51-2377CC9C00AA}"/>
                </a:ext>
              </a:extLst>
            </p:cNvPr>
            <p:cNvSpPr/>
            <p:nvPr/>
          </p:nvSpPr>
          <p:spPr>
            <a:xfrm>
              <a:off x="0" y="0"/>
              <a:ext cx="639409" cy="335000"/>
            </a:xfrm>
            <a:custGeom>
              <a:avLst/>
              <a:gdLst/>
              <a:ahLst/>
              <a:cxnLst/>
              <a:rect l="l" t="t" r="r" b="b"/>
              <a:pathLst>
                <a:path w="639409" h="335000">
                  <a:moveTo>
                    <a:pt x="213251" y="19070"/>
                  </a:moveTo>
                  <a:cubicBezTo>
                    <a:pt x="245926" y="7556"/>
                    <a:pt x="283300" y="0"/>
                    <a:pt x="319877" y="0"/>
                  </a:cubicBezTo>
                  <a:cubicBezTo>
                    <a:pt x="356454" y="0"/>
                    <a:pt x="391651" y="6476"/>
                    <a:pt x="424087" y="17990"/>
                  </a:cubicBezTo>
                  <a:cubicBezTo>
                    <a:pt x="424778" y="18350"/>
                    <a:pt x="425468" y="18350"/>
                    <a:pt x="426157" y="18710"/>
                  </a:cubicBezTo>
                  <a:cubicBezTo>
                    <a:pt x="547966" y="64765"/>
                    <a:pt x="637684" y="186379"/>
                    <a:pt x="639409" y="317889"/>
                  </a:cubicBezTo>
                  <a:lnTo>
                    <a:pt x="639409" y="335000"/>
                  </a:lnTo>
                  <a:lnTo>
                    <a:pt x="0" y="335000"/>
                  </a:lnTo>
                  <a:lnTo>
                    <a:pt x="0" y="317901"/>
                  </a:lnTo>
                  <a:cubicBezTo>
                    <a:pt x="1725" y="185660"/>
                    <a:pt x="90062" y="64045"/>
                    <a:pt x="213251" y="1907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A5C1E60D-1B43-A88C-C9DE-C1D52EECF6E9}"/>
                </a:ext>
              </a:extLst>
            </p:cNvPr>
            <p:cNvSpPr txBox="1"/>
            <p:nvPr/>
          </p:nvSpPr>
          <p:spPr>
            <a:xfrm>
              <a:off x="0" y="98425"/>
              <a:ext cx="660400" cy="714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44">
            <a:extLst>
              <a:ext uri="{FF2B5EF4-FFF2-40B4-BE49-F238E27FC236}">
                <a16:creationId xmlns:a16="http://schemas.microsoft.com/office/drawing/2014/main" id="{E25E509F-27F7-7263-F34D-1597926D6DBA}"/>
              </a:ext>
            </a:extLst>
          </p:cNvPr>
          <p:cNvSpPr txBox="1"/>
          <p:nvPr/>
        </p:nvSpPr>
        <p:spPr>
          <a:xfrm>
            <a:off x="1838508" y="4551707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72064A76-89CD-60A7-2A30-5485040B9992}"/>
              </a:ext>
            </a:extLst>
          </p:cNvPr>
          <p:cNvGrpSpPr/>
          <p:nvPr/>
        </p:nvGrpSpPr>
        <p:grpSpPr>
          <a:xfrm>
            <a:off x="4971045" y="880927"/>
            <a:ext cx="7220955" cy="4496290"/>
            <a:chOff x="-313043" y="1234024"/>
            <a:chExt cx="3093156" cy="3476012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ABA874EA-2F1D-140A-4C59-66298A3762CA}"/>
                </a:ext>
              </a:extLst>
            </p:cNvPr>
            <p:cNvSpPr/>
            <p:nvPr/>
          </p:nvSpPr>
          <p:spPr>
            <a:xfrm>
              <a:off x="-313043" y="1234024"/>
              <a:ext cx="3093156" cy="3476012"/>
            </a:xfrm>
            <a:custGeom>
              <a:avLst/>
              <a:gdLst/>
              <a:ahLst/>
              <a:cxnLst/>
              <a:rect l="l" t="t" r="r" b="b"/>
              <a:pathLst>
                <a:path w="3093156" h="3476012">
                  <a:moveTo>
                    <a:pt x="0" y="0"/>
                  </a:moveTo>
                  <a:lnTo>
                    <a:pt x="3093156" y="0"/>
                  </a:lnTo>
                  <a:lnTo>
                    <a:pt x="3093156" y="3476012"/>
                  </a:lnTo>
                  <a:lnTo>
                    <a:pt x="0" y="3476012"/>
                  </a:lnTo>
                  <a:close/>
                </a:path>
              </a:pathLst>
            </a:custGeom>
            <a:solidFill>
              <a:srgbClr val="FFEA63"/>
            </a:solidFill>
          </p:spPr>
        </p:sp>
      </p:grpSp>
      <p:grpSp>
        <p:nvGrpSpPr>
          <p:cNvPr id="24" name="Group 11">
            <a:extLst>
              <a:ext uri="{FF2B5EF4-FFF2-40B4-BE49-F238E27FC236}">
                <a16:creationId xmlns:a16="http://schemas.microsoft.com/office/drawing/2014/main" id="{D959668D-E515-6C43-FD70-4B4C65F3330D}"/>
              </a:ext>
            </a:extLst>
          </p:cNvPr>
          <p:cNvGrpSpPr/>
          <p:nvPr/>
        </p:nvGrpSpPr>
        <p:grpSpPr>
          <a:xfrm>
            <a:off x="5689833" y="1738404"/>
            <a:ext cx="5991367" cy="802935"/>
            <a:chOff x="0" y="0"/>
            <a:chExt cx="6825695" cy="1314183"/>
          </a:xfrm>
        </p:grpSpPr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4FB6B258-752D-E2C1-366E-C6CCFF5EABDE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26" name="Group 19">
            <a:extLst>
              <a:ext uri="{FF2B5EF4-FFF2-40B4-BE49-F238E27FC236}">
                <a16:creationId xmlns:a16="http://schemas.microsoft.com/office/drawing/2014/main" id="{BCA43FDA-9EA5-0CA6-2AF5-0A6FCFF885AC}"/>
              </a:ext>
            </a:extLst>
          </p:cNvPr>
          <p:cNvGrpSpPr/>
          <p:nvPr/>
        </p:nvGrpSpPr>
        <p:grpSpPr>
          <a:xfrm>
            <a:off x="5689832" y="1571677"/>
            <a:ext cx="5991367" cy="802935"/>
            <a:chOff x="0" y="0"/>
            <a:chExt cx="6825695" cy="1314183"/>
          </a:xfrm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0940381F-6353-A4B5-DDB4-64BB686E6E63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8" name="TextBox 4">
            <a:extLst>
              <a:ext uri="{FF2B5EF4-FFF2-40B4-BE49-F238E27FC236}">
                <a16:creationId xmlns:a16="http://schemas.microsoft.com/office/drawing/2014/main" id="{5074D92C-D628-3DA3-181D-CFA9AC2AB3A1}"/>
              </a:ext>
            </a:extLst>
          </p:cNvPr>
          <p:cNvSpPr txBox="1"/>
          <p:nvPr/>
        </p:nvSpPr>
        <p:spPr>
          <a:xfrm>
            <a:off x="4672295" y="1280030"/>
            <a:ext cx="7765827" cy="978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" name="Picture 5">
            <a:extLst>
              <a:ext uri="{FF2B5EF4-FFF2-40B4-BE49-F238E27FC236}">
                <a16:creationId xmlns:a16="http://schemas.microsoft.com/office/drawing/2014/main" id="{9FD05FD2-225E-25D7-153D-1BC07AB074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12463" y="3742025"/>
            <a:ext cx="1319587" cy="1071451"/>
          </a:xfrm>
          <a:prstGeom prst="rect">
            <a:avLst/>
          </a:prstGeom>
        </p:spPr>
      </p:pic>
      <p:grpSp>
        <p:nvGrpSpPr>
          <p:cNvPr id="33" name="Group 25">
            <a:extLst>
              <a:ext uri="{FF2B5EF4-FFF2-40B4-BE49-F238E27FC236}">
                <a16:creationId xmlns:a16="http://schemas.microsoft.com/office/drawing/2014/main" id="{2451830F-653A-E743-0E41-C55677FCD287}"/>
              </a:ext>
            </a:extLst>
          </p:cNvPr>
          <p:cNvGrpSpPr/>
          <p:nvPr/>
        </p:nvGrpSpPr>
        <p:grpSpPr>
          <a:xfrm>
            <a:off x="5616159" y="3014374"/>
            <a:ext cx="6255514" cy="1779565"/>
            <a:chOff x="0" y="0"/>
            <a:chExt cx="6825695" cy="1314183"/>
          </a:xfrm>
        </p:grpSpPr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AA1DEABD-03C8-5B78-A7A5-354D74A90A02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35" name="Group 17">
            <a:extLst>
              <a:ext uri="{FF2B5EF4-FFF2-40B4-BE49-F238E27FC236}">
                <a16:creationId xmlns:a16="http://schemas.microsoft.com/office/drawing/2014/main" id="{327ED421-FC36-06F8-124F-E769208549E2}"/>
              </a:ext>
            </a:extLst>
          </p:cNvPr>
          <p:cNvGrpSpPr/>
          <p:nvPr/>
        </p:nvGrpSpPr>
        <p:grpSpPr>
          <a:xfrm>
            <a:off x="5616159" y="2844996"/>
            <a:ext cx="6255514" cy="1754309"/>
            <a:chOff x="0" y="0"/>
            <a:chExt cx="6825695" cy="1314183"/>
          </a:xfrm>
        </p:grpSpPr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04EF2EC4-1272-CC87-DB18-E19BE7431191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B74D079-F4C0-DD3F-7E42-C4F8C26AEFC5}"/>
              </a:ext>
            </a:extLst>
          </p:cNvPr>
          <p:cNvSpPr txBox="1"/>
          <p:nvPr/>
        </p:nvSpPr>
        <p:spPr>
          <a:xfrm>
            <a:off x="5689832" y="3262175"/>
            <a:ext cx="6065041" cy="1120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" name="Picture 3">
            <a:extLst>
              <a:ext uri="{FF2B5EF4-FFF2-40B4-BE49-F238E27FC236}">
                <a16:creationId xmlns:a16="http://schemas.microsoft.com/office/drawing/2014/main" id="{D0CBBC79-4905-B02D-2207-0283594FBD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56646" y="4990241"/>
            <a:ext cx="2458323" cy="1846815"/>
          </a:xfrm>
          <a:prstGeom prst="rect">
            <a:avLst/>
          </a:prstGeom>
        </p:spPr>
      </p:pic>
      <p:sp>
        <p:nvSpPr>
          <p:cNvPr id="13" name="TextBox 40">
            <a:extLst>
              <a:ext uri="{FF2B5EF4-FFF2-40B4-BE49-F238E27FC236}">
                <a16:creationId xmlns:a16="http://schemas.microsoft.com/office/drawing/2014/main" id="{577EC08B-D517-F080-C929-9A2367CF0109}"/>
              </a:ext>
            </a:extLst>
          </p:cNvPr>
          <p:cNvSpPr txBox="1"/>
          <p:nvPr/>
        </p:nvSpPr>
        <p:spPr>
          <a:xfrm>
            <a:off x="1020448" y="1988194"/>
            <a:ext cx="2336416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048125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8C4A23-2A09-5272-95FB-9F7C017E811E}"/>
              </a:ext>
            </a:extLst>
          </p:cNvPr>
          <p:cNvSpPr txBox="1"/>
          <p:nvPr/>
        </p:nvSpPr>
        <p:spPr>
          <a:xfrm>
            <a:off x="2374464" y="5484969"/>
            <a:ext cx="7443071" cy="64633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Video </a:t>
            </a:r>
            <a:r>
              <a:rPr lang="vi-VN" b="1" i="0" dirty="0">
                <a:solidFill>
                  <a:srgbClr val="0F0F0F"/>
                </a:solidFill>
                <a:effectLst/>
                <a:latin typeface="YouTube Sans"/>
              </a:rPr>
              <a:t>George Stephenson - “Ông Tổ Xe Lửa”, Người Đặt Nền Móng Cho Ngành Đường Sắt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https://www.youtube.com/watch?v=HJGN9P6HNdU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1BA456-8381-B892-C4AB-E7418BAD8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463" y="170108"/>
            <a:ext cx="7443071" cy="458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278A15-FE0A-BBE6-10F0-7EA88651EB90}"/>
              </a:ext>
            </a:extLst>
          </p:cNvPr>
          <p:cNvSpPr/>
          <p:nvPr/>
        </p:nvSpPr>
        <p:spPr>
          <a:xfrm>
            <a:off x="4175421" y="4757530"/>
            <a:ext cx="3841153" cy="397565"/>
          </a:xfrm>
          <a:prstGeom prst="rect">
            <a:avLst/>
          </a:prstGeom>
          <a:solidFill>
            <a:srgbClr val="D2E4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Xti-phen-xơn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38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>
            <a:extLst>
              <a:ext uri="{FF2B5EF4-FFF2-40B4-BE49-F238E27FC236}">
                <a16:creationId xmlns:a16="http://schemas.microsoft.com/office/drawing/2014/main" id="{896485E6-0D8C-0BDB-593B-1CBD207C4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55" y="127825"/>
            <a:ext cx="9973362" cy="521602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TextBox 2">
            <a:extLst>
              <a:ext uri="{FF2B5EF4-FFF2-40B4-BE49-F238E27FC236}">
                <a16:creationId xmlns:a16="http://schemas.microsoft.com/office/drawing/2014/main" id="{BFC3EC30-EA2D-4AC5-BE7E-BF196526E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963" y="5418138"/>
            <a:ext cx="4999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XVIII</a:t>
            </a:r>
          </a:p>
        </p:txBody>
      </p:sp>
      <p:sp>
        <p:nvSpPr>
          <p:cNvPr id="31748" name="TextBox 3">
            <a:extLst>
              <a:ext uri="{FF2B5EF4-FFF2-40B4-BE49-F238E27FC236}">
                <a16:creationId xmlns:a16="http://schemas.microsoft.com/office/drawing/2014/main" id="{DC8BD221-637B-770C-6C16-408D15DDE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5275" y="5422900"/>
            <a:ext cx="50165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5DE31A-9C4D-B5AC-81F9-8B3C94EDE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672" y="6028679"/>
            <a:ext cx="117143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4F083F-AFFF-01F7-8920-86304EEA60EA}"/>
              </a:ext>
            </a:extLst>
          </p:cNvPr>
          <p:cNvCxnSpPr/>
          <p:nvPr/>
        </p:nvCxnSpPr>
        <p:spPr>
          <a:xfrm>
            <a:off x="98425" y="5880100"/>
            <a:ext cx="119300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DE51857-2C52-7112-8DFE-1CC1ED4FB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643" y="1711429"/>
            <a:ext cx="4183142" cy="293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94C9F33C-E6E3-2743-F920-01D4F79E8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218" y="5048260"/>
            <a:ext cx="935577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London, Paris,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Newyork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2050" name="Picture 4" descr="Các cuộc cách mạng công nghiệp thời kì hiện đại - Lịch sử lớp 10">
            <a:extLst>
              <a:ext uri="{FF2B5EF4-FFF2-40B4-BE49-F238E27FC236}">
                <a16:creationId xmlns:a16="http://schemas.microsoft.com/office/drawing/2014/main" id="{DF0ED1E2-A6B7-6329-A588-AAC4B85EF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" t="5263" r="3401" b="3510"/>
          <a:stretch>
            <a:fillRect/>
          </a:stretch>
        </p:blipFill>
        <p:spPr bwMode="auto">
          <a:xfrm>
            <a:off x="3846459" y="497607"/>
            <a:ext cx="3813297" cy="2931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7">
            <a:extLst>
              <a:ext uri="{FF2B5EF4-FFF2-40B4-BE49-F238E27FC236}">
                <a16:creationId xmlns:a16="http://schemas.microsoft.com/office/drawing/2014/main" id="{3CF07B34-3BDE-9879-3C50-9785DAD21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28" y="1711429"/>
            <a:ext cx="3632144" cy="293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7219594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EF4F97-BD6C-72D1-9B30-E7BC35B0E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4" y="0"/>
            <a:ext cx="4456727" cy="353128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7D154E59-AD09-8785-B702-EE18D9429C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" r="484" b="8234"/>
          <a:stretch/>
        </p:blipFill>
        <p:spPr bwMode="auto">
          <a:xfrm>
            <a:off x="169864" y="3766782"/>
            <a:ext cx="4456727" cy="304345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Administrator\Downloads\c691173541779129c866.jpg">
            <a:extLst>
              <a:ext uri="{FF2B5EF4-FFF2-40B4-BE49-F238E27FC236}">
                <a16:creationId xmlns:a16="http://schemas.microsoft.com/office/drawing/2014/main" id="{F2C30206-445A-322E-0077-B9B61E457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40"/>
          <a:stretch>
            <a:fillRect/>
          </a:stretch>
        </p:blipFill>
        <p:spPr bwMode="auto">
          <a:xfrm>
            <a:off x="5999138" y="377801"/>
            <a:ext cx="6091238" cy="416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1D2951-158A-483C-C1CC-4BC43674F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9138" y="5037138"/>
            <a:ext cx="58325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Phong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endParaRPr lang="en-US" altLang="en-US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78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176D18A-002F-D316-5883-C6364E8FBD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336820"/>
              </p:ext>
            </p:extLst>
          </p:nvPr>
        </p:nvGraphicFramePr>
        <p:xfrm>
          <a:off x="325568" y="829461"/>
          <a:ext cx="11249316" cy="51990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7371">
                  <a:extLst>
                    <a:ext uri="{9D8B030D-6E8A-4147-A177-3AD203B41FA5}">
                      <a16:colId xmlns:a16="http://schemas.microsoft.com/office/drawing/2014/main" val="4000058867"/>
                    </a:ext>
                  </a:extLst>
                </a:gridCol>
                <a:gridCol w="7593496">
                  <a:extLst>
                    <a:ext uri="{9D8B030D-6E8A-4147-A177-3AD203B41FA5}">
                      <a16:colId xmlns:a16="http://schemas.microsoft.com/office/drawing/2014/main" val="3164569630"/>
                    </a:ext>
                  </a:extLst>
                </a:gridCol>
                <a:gridCol w="1431234">
                  <a:extLst>
                    <a:ext uri="{9D8B030D-6E8A-4147-A177-3AD203B41FA5}">
                      <a16:colId xmlns:a16="http://schemas.microsoft.com/office/drawing/2014/main" val="3242187947"/>
                    </a:ext>
                  </a:extLst>
                </a:gridCol>
                <a:gridCol w="1397215">
                  <a:extLst>
                    <a:ext uri="{9D8B030D-6E8A-4147-A177-3AD203B41FA5}">
                      <a16:colId xmlns:a16="http://schemas.microsoft.com/office/drawing/2014/main" val="2478361203"/>
                    </a:ext>
                  </a:extLst>
                </a:gridCol>
              </a:tblGrid>
              <a:tr h="46420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25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endParaRPr lang="en-US" sz="25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5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829191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Nâng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suất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820879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29535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căn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723572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giàu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chóng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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883810"/>
                  </a:ext>
                </a:extLst>
              </a:tr>
              <a:tr h="474677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565486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530088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Lao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thuê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bóc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lột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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vô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sản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096792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578437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3303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dồi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dào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306902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D6023142-7980-1F0D-385D-ABA1B5A53E5A}"/>
              </a:ext>
            </a:extLst>
          </p:cNvPr>
          <p:cNvSpPr/>
          <p:nvPr/>
        </p:nvSpPr>
        <p:spPr>
          <a:xfrm>
            <a:off x="9064486" y="1364974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EDD335-5C21-DE92-848A-F9F0818771A3}"/>
              </a:ext>
            </a:extLst>
          </p:cNvPr>
          <p:cNvSpPr/>
          <p:nvPr/>
        </p:nvSpPr>
        <p:spPr>
          <a:xfrm>
            <a:off x="10508973" y="1842052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D6BD97-9190-E6F9-CA29-E7609600CB64}"/>
              </a:ext>
            </a:extLst>
          </p:cNvPr>
          <p:cNvSpPr/>
          <p:nvPr/>
        </p:nvSpPr>
        <p:spPr>
          <a:xfrm>
            <a:off x="9064486" y="5588123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EC812E-2D4A-57C8-FAE0-C8AF534CAF94}"/>
              </a:ext>
            </a:extLst>
          </p:cNvPr>
          <p:cNvSpPr/>
          <p:nvPr/>
        </p:nvSpPr>
        <p:spPr>
          <a:xfrm>
            <a:off x="9064486" y="2271550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478FB9-974C-15BF-D731-5B95735BD8B7}"/>
              </a:ext>
            </a:extLst>
          </p:cNvPr>
          <p:cNvSpPr/>
          <p:nvPr/>
        </p:nvSpPr>
        <p:spPr>
          <a:xfrm>
            <a:off x="10508973" y="2751150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ABF46D-2A85-DA49-1720-C358D5554B59}"/>
              </a:ext>
            </a:extLst>
          </p:cNvPr>
          <p:cNvSpPr/>
          <p:nvPr/>
        </p:nvSpPr>
        <p:spPr>
          <a:xfrm>
            <a:off x="9064486" y="3250094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728B50-ABC4-8DC5-FE0F-49C808B158FC}"/>
              </a:ext>
            </a:extLst>
          </p:cNvPr>
          <p:cNvSpPr/>
          <p:nvPr/>
        </p:nvSpPr>
        <p:spPr>
          <a:xfrm>
            <a:off x="10508973" y="3704264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E79EE9-231E-E9E2-BF0A-596588EB33BD}"/>
              </a:ext>
            </a:extLst>
          </p:cNvPr>
          <p:cNvSpPr/>
          <p:nvPr/>
        </p:nvSpPr>
        <p:spPr>
          <a:xfrm>
            <a:off x="10508973" y="4174116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21AD9D-1437-4C93-8AFF-B4CC39014629}"/>
              </a:ext>
            </a:extLst>
          </p:cNvPr>
          <p:cNvSpPr/>
          <p:nvPr/>
        </p:nvSpPr>
        <p:spPr>
          <a:xfrm>
            <a:off x="9064486" y="4624691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D82783-C1A0-1ACC-DC3B-7251A04230DE}"/>
              </a:ext>
            </a:extLst>
          </p:cNvPr>
          <p:cNvSpPr/>
          <p:nvPr/>
        </p:nvSpPr>
        <p:spPr>
          <a:xfrm>
            <a:off x="9064486" y="5147709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13549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31" name="Picture 3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464" y="1624536"/>
            <a:ext cx="1906124" cy="3388666"/>
          </a:xfrm>
          <a:prstGeom prst="rect">
            <a:avLst/>
          </a:prstGeom>
        </p:spPr>
      </p:pic>
      <p:pic>
        <p:nvPicPr>
          <p:cNvPr id="33" name="Picture 3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43" y="2218742"/>
            <a:ext cx="2044557" cy="3046660"/>
          </a:xfrm>
          <a:prstGeom prst="rect">
            <a:avLst/>
          </a:prstGeom>
        </p:spPr>
      </p:pic>
      <p:pic>
        <p:nvPicPr>
          <p:cNvPr id="9" name="Picture 6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2518" y="2819741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956612" y="4749543"/>
            <a:ext cx="3341496" cy="2081580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9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 LÊN!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281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5 -0.00024 L 0.00325 0.00046 C 0.00508 -0.00232 0.00664 -0.00486 0.00833 -0.00718 C 0.00937 -0.00834 0.0112 -0.00949 0.01224 -0.01065 C 0.01276 -0.01135 0.01276 -0.0125 0.01328 -0.0132 C 0.01419 -0.01459 0.01497 -0.01528 0.01588 -0.01667 C 0.01692 -0.01852 0.01731 -0.02014 0.01836 -0.02223 C 0.01927 -0.02315 0.02005 -0.02431 0.02096 -0.02547 C 0.02135 -0.02616 0.02187 -0.02709 0.02213 -0.02801 C 0.02565 -0.03889 0.02513 -0.0375 0.02747 -0.0463 C 0.02617 -0.05811 0.02656 -0.07014 0.02474 -0.08195 C 0.02435 -0.08357 0.02187 -0.08473 0.02096 -0.08611 C 0.01992 -0.08774 0.02031 -0.08936 0.01966 -0.09074 C 0.01836 -0.0926 0.01601 -0.09422 0.01484 -0.09584 C 0.01393 -0.09653 0.01393 -0.09769 0.01328 -0.09838 C 0.01224 -0.1 0.01093 -0.10162 0.00976 -0.10278 C 0.00729 -0.10556 0.00612 -0.10649 0.00325 -0.1088 C 0.00078 -0.11436 0.00039 -0.11621 -0.00261 -0.12014 C -0.00339 -0.1213 -0.00443 -0.12176 -0.00508 -0.12269 C -0.00612 -0.12547 -0.00664 -0.12801 -0.00769 -0.13079 C -0.00834 -0.13125 -0.00977 -0.13241 -0.01016 -0.13311 C -0.01198 -0.13658 -0.01094 -0.13889 -0.01263 -0.14213 C -0.0181 -0.15024 -0.01263 -0.13704 -0.01771 -0.14885 C -0.01823 -0.15024 -0.01875 -0.15186 -0.01888 -0.15324 C -0.01966 -0.1544 -0.02019 -0.15533 -0.02019 -0.15672 C -0.02084 -0.1588 -0.0211 -0.16135 -0.02136 -0.16389 C -0.02188 -0.16574 -0.0224 -0.16783 -0.0224 -0.16968 C -0.02188 -0.18033 -0.02136 -0.19121 -0.02019 -0.20209 C -0.01979 -0.20672 -0.01823 -0.20672 -0.01511 -0.21158 C -0.01315 -0.21482 -0.0142 -0.21528 -0.01263 -0.21945 C -0.01198 -0.22199 -0.00964 -0.22616 -0.00769 -0.22894 C -0.00769 -0.2294 -0.00508 -0.24051 -0.00404 -0.24352 C -0.00365 -0.24468 -0.00326 -0.24537 -0.00261 -0.2463 C 0.00221 -0.26945 0.00117 -0.26065 -0.00144 -0.3 C -0.00196 -0.30301 -0.00339 -0.30579 -0.00404 -0.3088 C -0.00586 -0.3169 -0.00586 -0.32801 -0.00899 -0.33496 L -0.01159 -0.33982 L -0.01511 -0.33658 " pathEditMode="relative" rAng="0" ptsTypes="AAAAAAAAAAAAAAAAAAAAAAAAAAAAAAAAAAAAAA">
                                      <p:cBhvr>
                                        <p:cTn id="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1 -0.00023 L 0.00221 0.00046 C 0.00234 -0.01065 0.00273 -0.02106 0.00313 -0.03102 C 0.00352 -0.03935 0.00417 -0.04768 0.00417 -0.05602 C 0.00417 -0.06944 0.00521 -0.0831 0.00313 -0.09606 C 0.00104 -0.10856 -0.00273 -0.10509 -0.00716 -0.10856 C -0.0082 -0.10949 -0.00937 -0.11041 -0.01003 -0.11157 C -0.01133 -0.11342 -0.01719 -0.12639 -0.01732 -0.12708 C -0.01771 -0.12847 -0.01784 -0.13032 -0.01823 -0.13171 C -0.01927 -0.13356 -0.02031 -0.13472 -0.02135 -0.13657 L -0.02331 -0.14583 C -0.0237 -0.14722 -0.02344 -0.14954 -0.02448 -0.15023 L -0.02721 -0.15347 C -0.02682 -0.15856 -0.02721 -0.16481 -0.02539 -0.16898 L -0.02135 -0.17824 C -0.0207 -0.18032 -0.01927 -0.18102 -0.01823 -0.18287 C -0.0138 -0.19305 -0.01927 -0.18611 -0.01315 -0.19236 C -0.00586 -0.20903 -0.01732 -0.18356 -0.00807 -0.20162 C -0.00664 -0.20463 -0.00482 -0.20764 -0.00404 -0.21088 C -0.00378 -0.21227 -0.00365 -0.21412 -0.00299 -0.21551 C 0.00143 -0.22592 -0.0013 -0.21458 0.00221 -0.22477 C 0.00247 -0.22662 0.00247 -0.22801 0.00313 -0.22916 C 0.00391 -0.23148 0.00534 -0.23333 0.00625 -0.23541 C 0.01445 -0.25833 0.00326 -0.23217 0.01042 -0.24791 C 0.01055 -0.25092 0.01081 -0.25416 0.01133 -0.25717 C 0.01146 -0.25879 0.01198 -0.26041 0.01237 -0.2618 C 0.01276 -0.26389 0.01302 -0.26597 0.01328 -0.26805 C 0.0138 -0.27106 0.01393 -0.2743 0.01445 -0.27731 C 0.01484 -0.28032 0.01589 -0.28333 0.01641 -0.28657 C 0.0168 -0.28958 0.01719 -0.29282 0.01745 -0.29583 C 0.01771 -0.29838 0.0181 -0.30116 0.01875 -0.30347 C 0.0181 -0.31366 0.01797 -0.32384 0.01745 -0.33426 C 0.01732 -0.33704 0.01667 -0.33935 0.01641 -0.34213 C 0.01537 -0.34954 0.0155 -0.34838 0.01328 -0.35602 C 0.01276 -0.36111 0.01146 -0.37384 0.01042 -0.37778 L 0.0082 -0.38403 C 0.00755 -0.39028 0.0069 -0.39629 0.00625 -0.40254 C 0.00586 -0.40602 0.00534 -0.40972 0.00521 -0.41342 C 0.00495 -0.41759 0.00521 -0.42176 0.00521 -0.42569 " pathEditMode="relative" rAng="0" ptsTypes="AAAAAAAAAAAAAAAAAAAAAAAAAAAAAAAAAAAAAAA">
                                      <p:cBhvr>
                                        <p:cTn id="11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" y="-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.00046 L -3.125E-6 0.00116 C 0.00313 -0.00393 0.00482 -0.00856 0.00638 -0.01296 C 0.00808 -0.01597 0.00808 -0.01921 0.00808 -0.02176 C 0.00808 -0.025 0.00808 -0.02778 0.00977 -0.02986 C 0.00977 -0.03217 0.01146 -0.03403 0.01315 -0.03565 C 0.01315 -0.03727 0.01315 -0.03912 0.01472 -0.04051 C 0.01472 -0.04282 0.01641 -0.04444 0.0181 -0.04653 C 0.0181 -0.04954 0.01953 -0.05301 0.02136 -0.05579 C 0.02292 -0.05972 0.02474 -0.0625 0.02474 -0.06667 C 0.02644 -0.06967 0.02644 -0.07292 0.02644 -0.07546 C 0.02787 -0.07893 0.02969 -0.08495 0.02969 -0.08472 C 0.02969 -0.0993 0.02969 -0.11342 0.02787 -0.12755 C 0.02787 -0.12963 0.02787 -0.13171 0.02644 -0.1338 C 0.02644 -0.13542 0.02474 -0.1368 0.02474 -0.13842 C 0.02136 -0.15092 0.02474 -0.13842 0.01953 -0.1493 C 0.0181 -0.15046 0.0181 -0.15208 0.0181 -0.15347 C 0.01641 -0.15602 0.01472 -0.1588 0.01472 -0.16111 C 0.00977 -0.17037 0.01146 -0.16528 0.00808 -0.17708 C 0.00144 -0.20046 0.01315 -0.16551 0.00313 -0.19352 L 0.00144 -0.19792 C 0.00144 -0.20255 0.00144 -0.20741 -3.125E-6 -0.21157 C -3.125E-6 -0.21435 -3.125E-6 -0.2169 -3.125E-6 -0.21921 C -3.125E-6 -0.2368 -3.125E-6 -0.25417 -3.125E-6 -0.27153 C -3.125E-6 -0.27292 0.00313 -0.28032 0.00313 -0.28241 C 0.00482 -0.28403 0.00638 -0.28565 0.00638 -0.28796 C 0.00808 -0.29305 0.00808 -0.29699 0.01146 -0.30162 C 0.01315 -0.30278 0.01472 -0.3037 0.01641 -0.30463 C 0.0181 -0.30903 0.01953 -0.31667 0.02292 -0.32106 C 0.02292 -0.32292 0.02474 -0.3243 0.02474 -0.32569 C 0.02644 -0.32731 0.02644 -0.32893 0.02644 -0.33055 C 0.02787 -0.33287 0.02969 -0.33542 0.03125 -0.33796 C 0.03308 -0.33935 0.03308 -0.3412 0.03308 -0.34259 C 0.03451 -0.34467 0.03451 -0.34676 0.0362 -0.34861 C 0.03802 -0.36111 0.0362 -0.35417 0.04284 -0.37037 L 0.04284 -0.37014 C 0.04284 -0.37245 0.04284 -0.37454 0.04453 -0.37639 C 0.04453 -0.37824 0.04792 -0.3794 0.04974 -0.38079 C 0.04792 -0.40278 0.04792 -0.42454 0.04792 -0.44676 C 0.04623 -0.44838 0.04453 -0.45625 0.04453 -0.4588 C 0.04284 -0.46042 0.04141 -0.46342 0.04141 -0.46342 " pathEditMode="relative" rAng="0" ptsTypes="AAAAAAAAAAAAAAAAAAAAAAAAAAAAAAAAAAAAAAAAA">
                                      <p:cBhvr>
                                        <p:cTn id="1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7" y="-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F83253C-CEB3-AC7E-635F-D8D38A2F86FF}"/>
              </a:ext>
            </a:extLst>
          </p:cNvPr>
          <p:cNvGrpSpPr/>
          <p:nvPr/>
        </p:nvGrpSpPr>
        <p:grpSpPr>
          <a:xfrm>
            <a:off x="955343" y="1708824"/>
            <a:ext cx="2980339" cy="3423004"/>
            <a:chOff x="0" y="0"/>
            <a:chExt cx="812800" cy="98896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EED23CD-880B-1CCA-1195-ED1E162D5541}"/>
                </a:ext>
              </a:extLst>
            </p:cNvPr>
            <p:cNvSpPr/>
            <p:nvPr/>
          </p:nvSpPr>
          <p:spPr>
            <a:xfrm>
              <a:off x="0" y="0"/>
              <a:ext cx="812800" cy="988964"/>
            </a:xfrm>
            <a:custGeom>
              <a:avLst/>
              <a:gdLst/>
              <a:ahLst/>
              <a:cxnLst/>
              <a:rect l="l" t="t" r="r" b="b"/>
              <a:pathLst>
                <a:path w="812800" h="988964">
                  <a:moveTo>
                    <a:pt x="140312" y="0"/>
                  </a:moveTo>
                  <a:lnTo>
                    <a:pt x="672488" y="0"/>
                  </a:lnTo>
                  <a:cubicBezTo>
                    <a:pt x="749980" y="0"/>
                    <a:pt x="812800" y="62820"/>
                    <a:pt x="812800" y="140312"/>
                  </a:cubicBezTo>
                  <a:lnTo>
                    <a:pt x="812800" y="848652"/>
                  </a:lnTo>
                  <a:cubicBezTo>
                    <a:pt x="812800" y="926144"/>
                    <a:pt x="749980" y="988964"/>
                    <a:pt x="672488" y="988964"/>
                  </a:cubicBezTo>
                  <a:lnTo>
                    <a:pt x="140312" y="988964"/>
                  </a:lnTo>
                  <a:cubicBezTo>
                    <a:pt x="103099" y="988964"/>
                    <a:pt x="67410" y="974181"/>
                    <a:pt x="41097" y="947867"/>
                  </a:cubicBezTo>
                  <a:cubicBezTo>
                    <a:pt x="14783" y="921554"/>
                    <a:pt x="0" y="885865"/>
                    <a:pt x="0" y="848652"/>
                  </a:cubicBezTo>
                  <a:lnTo>
                    <a:pt x="0" y="140312"/>
                  </a:lnTo>
                  <a:cubicBezTo>
                    <a:pt x="0" y="62820"/>
                    <a:pt x="62820" y="0"/>
                    <a:pt x="140312" y="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AB4AD23-28FD-6912-3494-ED97D234F207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4E28CCF6-2750-26F7-BAC9-AC4C5C3631FB}"/>
              </a:ext>
            </a:extLst>
          </p:cNvPr>
          <p:cNvGrpSpPr/>
          <p:nvPr/>
        </p:nvGrpSpPr>
        <p:grpSpPr>
          <a:xfrm>
            <a:off x="1138228" y="1879500"/>
            <a:ext cx="2655850" cy="3100541"/>
            <a:chOff x="0" y="0"/>
            <a:chExt cx="812800" cy="1013395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3DAFC25C-78D3-DAAB-8ECC-666AEBCB6C49}"/>
                </a:ext>
              </a:extLst>
            </p:cNvPr>
            <p:cNvSpPr/>
            <p:nvPr/>
          </p:nvSpPr>
          <p:spPr>
            <a:xfrm>
              <a:off x="0" y="0"/>
              <a:ext cx="812800" cy="1013395"/>
            </a:xfrm>
            <a:custGeom>
              <a:avLst/>
              <a:gdLst/>
              <a:ahLst/>
              <a:cxnLst/>
              <a:rect l="l" t="t" r="r" b="b"/>
              <a:pathLst>
                <a:path w="812800" h="1013395">
                  <a:moveTo>
                    <a:pt x="158732" y="0"/>
                  </a:moveTo>
                  <a:lnTo>
                    <a:pt x="654068" y="0"/>
                  </a:lnTo>
                  <a:cubicBezTo>
                    <a:pt x="741733" y="0"/>
                    <a:pt x="812800" y="71067"/>
                    <a:pt x="812800" y="158732"/>
                  </a:cubicBezTo>
                  <a:lnTo>
                    <a:pt x="812800" y="854663"/>
                  </a:lnTo>
                  <a:cubicBezTo>
                    <a:pt x="812800" y="942329"/>
                    <a:pt x="741733" y="1013395"/>
                    <a:pt x="654068" y="1013395"/>
                  </a:cubicBezTo>
                  <a:lnTo>
                    <a:pt x="158732" y="1013395"/>
                  </a:lnTo>
                  <a:cubicBezTo>
                    <a:pt x="71067" y="1013395"/>
                    <a:pt x="0" y="942329"/>
                    <a:pt x="0" y="854663"/>
                  </a:cubicBezTo>
                  <a:lnTo>
                    <a:pt x="0" y="158732"/>
                  </a:lnTo>
                  <a:cubicBezTo>
                    <a:pt x="0" y="71067"/>
                    <a:pt x="71067" y="0"/>
                    <a:pt x="15873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3A756A8C-FC27-F4DE-CBD5-539AE1CF4CFE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26">
            <a:extLst>
              <a:ext uri="{FF2B5EF4-FFF2-40B4-BE49-F238E27FC236}">
                <a16:creationId xmlns:a16="http://schemas.microsoft.com/office/drawing/2014/main" id="{BD038898-E358-623A-C32B-668B5152EBD1}"/>
              </a:ext>
            </a:extLst>
          </p:cNvPr>
          <p:cNvGrpSpPr/>
          <p:nvPr/>
        </p:nvGrpSpPr>
        <p:grpSpPr>
          <a:xfrm>
            <a:off x="1829818" y="4300101"/>
            <a:ext cx="1563263" cy="819027"/>
            <a:chOff x="0" y="0"/>
            <a:chExt cx="639409" cy="335000"/>
          </a:xfrm>
        </p:grpSpPr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4672AB74-2D3E-C5CB-9D51-2377CC9C00AA}"/>
                </a:ext>
              </a:extLst>
            </p:cNvPr>
            <p:cNvSpPr/>
            <p:nvPr/>
          </p:nvSpPr>
          <p:spPr>
            <a:xfrm>
              <a:off x="0" y="0"/>
              <a:ext cx="639409" cy="335000"/>
            </a:xfrm>
            <a:custGeom>
              <a:avLst/>
              <a:gdLst/>
              <a:ahLst/>
              <a:cxnLst/>
              <a:rect l="l" t="t" r="r" b="b"/>
              <a:pathLst>
                <a:path w="639409" h="335000">
                  <a:moveTo>
                    <a:pt x="213251" y="19070"/>
                  </a:moveTo>
                  <a:cubicBezTo>
                    <a:pt x="245926" y="7556"/>
                    <a:pt x="283300" y="0"/>
                    <a:pt x="319877" y="0"/>
                  </a:cubicBezTo>
                  <a:cubicBezTo>
                    <a:pt x="356454" y="0"/>
                    <a:pt x="391651" y="6476"/>
                    <a:pt x="424087" y="17990"/>
                  </a:cubicBezTo>
                  <a:cubicBezTo>
                    <a:pt x="424778" y="18350"/>
                    <a:pt x="425468" y="18350"/>
                    <a:pt x="426157" y="18710"/>
                  </a:cubicBezTo>
                  <a:cubicBezTo>
                    <a:pt x="547966" y="64765"/>
                    <a:pt x="637684" y="186379"/>
                    <a:pt x="639409" y="317889"/>
                  </a:cubicBezTo>
                  <a:lnTo>
                    <a:pt x="639409" y="335000"/>
                  </a:lnTo>
                  <a:lnTo>
                    <a:pt x="0" y="335000"/>
                  </a:lnTo>
                  <a:lnTo>
                    <a:pt x="0" y="317901"/>
                  </a:lnTo>
                  <a:cubicBezTo>
                    <a:pt x="1725" y="185660"/>
                    <a:pt x="90062" y="64045"/>
                    <a:pt x="213251" y="1907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A5C1E60D-1B43-A88C-C9DE-C1D52EECF6E9}"/>
                </a:ext>
              </a:extLst>
            </p:cNvPr>
            <p:cNvSpPr txBox="1"/>
            <p:nvPr/>
          </p:nvSpPr>
          <p:spPr>
            <a:xfrm>
              <a:off x="0" y="98425"/>
              <a:ext cx="660400" cy="714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44">
            <a:extLst>
              <a:ext uri="{FF2B5EF4-FFF2-40B4-BE49-F238E27FC236}">
                <a16:creationId xmlns:a16="http://schemas.microsoft.com/office/drawing/2014/main" id="{E25E509F-27F7-7263-F34D-1597926D6DBA}"/>
              </a:ext>
            </a:extLst>
          </p:cNvPr>
          <p:cNvSpPr txBox="1"/>
          <p:nvPr/>
        </p:nvSpPr>
        <p:spPr>
          <a:xfrm>
            <a:off x="2202063" y="4486988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72064A76-89CD-60A7-2A30-5485040B9992}"/>
              </a:ext>
            </a:extLst>
          </p:cNvPr>
          <p:cNvGrpSpPr/>
          <p:nvPr/>
        </p:nvGrpSpPr>
        <p:grpSpPr>
          <a:xfrm>
            <a:off x="4971045" y="665880"/>
            <a:ext cx="7220955" cy="4465948"/>
            <a:chOff x="-313043" y="1234024"/>
            <a:chExt cx="3093156" cy="3476012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ABA874EA-2F1D-140A-4C59-66298A3762CA}"/>
                </a:ext>
              </a:extLst>
            </p:cNvPr>
            <p:cNvSpPr/>
            <p:nvPr/>
          </p:nvSpPr>
          <p:spPr>
            <a:xfrm>
              <a:off x="-313043" y="1234024"/>
              <a:ext cx="3093156" cy="3476012"/>
            </a:xfrm>
            <a:custGeom>
              <a:avLst/>
              <a:gdLst/>
              <a:ahLst/>
              <a:cxnLst/>
              <a:rect l="l" t="t" r="r" b="b"/>
              <a:pathLst>
                <a:path w="3093156" h="3476012">
                  <a:moveTo>
                    <a:pt x="0" y="0"/>
                  </a:moveTo>
                  <a:lnTo>
                    <a:pt x="3093156" y="0"/>
                  </a:lnTo>
                  <a:lnTo>
                    <a:pt x="3093156" y="3476012"/>
                  </a:lnTo>
                  <a:lnTo>
                    <a:pt x="0" y="3476012"/>
                  </a:lnTo>
                  <a:close/>
                </a:path>
              </a:pathLst>
            </a:custGeom>
            <a:solidFill>
              <a:srgbClr val="FFEA63"/>
            </a:solidFill>
          </p:spPr>
        </p:sp>
      </p:grpSp>
      <p:grpSp>
        <p:nvGrpSpPr>
          <p:cNvPr id="24" name="Group 11">
            <a:extLst>
              <a:ext uri="{FF2B5EF4-FFF2-40B4-BE49-F238E27FC236}">
                <a16:creationId xmlns:a16="http://schemas.microsoft.com/office/drawing/2014/main" id="{D959668D-E515-6C43-FD70-4B4C65F3330D}"/>
              </a:ext>
            </a:extLst>
          </p:cNvPr>
          <p:cNvGrpSpPr/>
          <p:nvPr/>
        </p:nvGrpSpPr>
        <p:grpSpPr>
          <a:xfrm>
            <a:off x="5689833" y="1124254"/>
            <a:ext cx="5991367" cy="802935"/>
            <a:chOff x="0" y="0"/>
            <a:chExt cx="6825695" cy="1314183"/>
          </a:xfrm>
        </p:grpSpPr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4FB6B258-752D-E2C1-366E-C6CCFF5EABDE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26" name="Group 19">
            <a:extLst>
              <a:ext uri="{FF2B5EF4-FFF2-40B4-BE49-F238E27FC236}">
                <a16:creationId xmlns:a16="http://schemas.microsoft.com/office/drawing/2014/main" id="{BCA43FDA-9EA5-0CA6-2AF5-0A6FCFF885AC}"/>
              </a:ext>
            </a:extLst>
          </p:cNvPr>
          <p:cNvGrpSpPr/>
          <p:nvPr/>
        </p:nvGrpSpPr>
        <p:grpSpPr>
          <a:xfrm>
            <a:off x="5670599" y="989138"/>
            <a:ext cx="5991367" cy="802935"/>
            <a:chOff x="0" y="0"/>
            <a:chExt cx="6825695" cy="1314183"/>
          </a:xfrm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0940381F-6353-A4B5-DDB4-64BB686E6E63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8" name="TextBox 4">
            <a:extLst>
              <a:ext uri="{FF2B5EF4-FFF2-40B4-BE49-F238E27FC236}">
                <a16:creationId xmlns:a16="http://schemas.microsoft.com/office/drawing/2014/main" id="{5074D92C-D628-3DA3-181D-CFA9AC2AB3A1}"/>
              </a:ext>
            </a:extLst>
          </p:cNvPr>
          <p:cNvSpPr txBox="1"/>
          <p:nvPr/>
        </p:nvSpPr>
        <p:spPr>
          <a:xfrm>
            <a:off x="4672295" y="665880"/>
            <a:ext cx="7765827" cy="978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1</a:t>
            </a:r>
          </a:p>
        </p:txBody>
      </p:sp>
      <p:pic>
        <p:nvPicPr>
          <p:cNvPr id="30" name="Picture 5">
            <a:extLst>
              <a:ext uri="{FF2B5EF4-FFF2-40B4-BE49-F238E27FC236}">
                <a16:creationId xmlns:a16="http://schemas.microsoft.com/office/drawing/2014/main" id="{9FD05FD2-225E-25D7-153D-1BC07AB074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42069" y="3849230"/>
            <a:ext cx="1319587" cy="1071451"/>
          </a:xfrm>
          <a:prstGeom prst="rect">
            <a:avLst/>
          </a:prstGeom>
        </p:spPr>
      </p:pic>
      <p:pic>
        <p:nvPicPr>
          <p:cNvPr id="41" name="Picture 3">
            <a:extLst>
              <a:ext uri="{FF2B5EF4-FFF2-40B4-BE49-F238E27FC236}">
                <a16:creationId xmlns:a16="http://schemas.microsoft.com/office/drawing/2014/main" id="{D0CBBC79-4905-B02D-2207-0283594FBD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56646" y="4990241"/>
            <a:ext cx="2458323" cy="1846815"/>
          </a:xfrm>
          <a:prstGeom prst="rect">
            <a:avLst/>
          </a:prstGeom>
        </p:spPr>
      </p:pic>
      <p:grpSp>
        <p:nvGrpSpPr>
          <p:cNvPr id="13" name="Group 25">
            <a:extLst>
              <a:ext uri="{FF2B5EF4-FFF2-40B4-BE49-F238E27FC236}">
                <a16:creationId xmlns:a16="http://schemas.microsoft.com/office/drawing/2014/main" id="{80A05A0B-B3F9-1B98-FD11-6A6370985C91}"/>
              </a:ext>
            </a:extLst>
          </p:cNvPr>
          <p:cNvGrpSpPr/>
          <p:nvPr/>
        </p:nvGrpSpPr>
        <p:grpSpPr>
          <a:xfrm>
            <a:off x="5652799" y="2780992"/>
            <a:ext cx="6255514" cy="1779565"/>
            <a:chOff x="0" y="0"/>
            <a:chExt cx="6825695" cy="1314183"/>
          </a:xfrm>
        </p:grpSpPr>
        <p:sp>
          <p:nvSpPr>
            <p:cNvPr id="14" name="Freeform 26">
              <a:extLst>
                <a:ext uri="{FF2B5EF4-FFF2-40B4-BE49-F238E27FC236}">
                  <a16:creationId xmlns:a16="http://schemas.microsoft.com/office/drawing/2014/main" id="{7657621A-8940-8151-F8DA-922E4FD22D35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15" name="Group 17">
            <a:extLst>
              <a:ext uri="{FF2B5EF4-FFF2-40B4-BE49-F238E27FC236}">
                <a16:creationId xmlns:a16="http://schemas.microsoft.com/office/drawing/2014/main" id="{58D8C161-E931-B35B-27E6-D3BFA42928E2}"/>
              </a:ext>
            </a:extLst>
          </p:cNvPr>
          <p:cNvGrpSpPr/>
          <p:nvPr/>
        </p:nvGrpSpPr>
        <p:grpSpPr>
          <a:xfrm>
            <a:off x="5462326" y="2598800"/>
            <a:ext cx="6255514" cy="1779565"/>
            <a:chOff x="0" y="0"/>
            <a:chExt cx="6825695" cy="1314183"/>
          </a:xfrm>
        </p:grpSpPr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2548670A-0BEA-9B1F-8C08-2AC797F1D3E7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C2149FB-B2AD-AEDD-1143-85005DB4B889}"/>
              </a:ext>
            </a:extLst>
          </p:cNvPr>
          <p:cNvSpPr txBox="1"/>
          <p:nvPr/>
        </p:nvSpPr>
        <p:spPr>
          <a:xfrm>
            <a:off x="5557562" y="2839787"/>
            <a:ext cx="6065041" cy="1120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40">
            <a:extLst>
              <a:ext uri="{FF2B5EF4-FFF2-40B4-BE49-F238E27FC236}">
                <a16:creationId xmlns:a16="http://schemas.microsoft.com/office/drawing/2014/main" id="{2D1525B1-ACA7-5AA8-DE08-9F2BA65ECC41}"/>
              </a:ext>
            </a:extLst>
          </p:cNvPr>
          <p:cNvSpPr txBox="1"/>
          <p:nvPr/>
        </p:nvSpPr>
        <p:spPr>
          <a:xfrm>
            <a:off x="1297945" y="2038873"/>
            <a:ext cx="2336416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788609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F83253C-CEB3-AC7E-635F-D8D38A2F86FF}"/>
              </a:ext>
            </a:extLst>
          </p:cNvPr>
          <p:cNvGrpSpPr/>
          <p:nvPr/>
        </p:nvGrpSpPr>
        <p:grpSpPr>
          <a:xfrm>
            <a:off x="66318" y="12675"/>
            <a:ext cx="2928674" cy="3163289"/>
            <a:chOff x="0" y="0"/>
            <a:chExt cx="812800" cy="98896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EED23CD-880B-1CCA-1195-ED1E162D5541}"/>
                </a:ext>
              </a:extLst>
            </p:cNvPr>
            <p:cNvSpPr/>
            <p:nvPr/>
          </p:nvSpPr>
          <p:spPr>
            <a:xfrm>
              <a:off x="0" y="0"/>
              <a:ext cx="812800" cy="988964"/>
            </a:xfrm>
            <a:custGeom>
              <a:avLst/>
              <a:gdLst/>
              <a:ahLst/>
              <a:cxnLst/>
              <a:rect l="l" t="t" r="r" b="b"/>
              <a:pathLst>
                <a:path w="812800" h="988964">
                  <a:moveTo>
                    <a:pt x="140312" y="0"/>
                  </a:moveTo>
                  <a:lnTo>
                    <a:pt x="672488" y="0"/>
                  </a:lnTo>
                  <a:cubicBezTo>
                    <a:pt x="749980" y="0"/>
                    <a:pt x="812800" y="62820"/>
                    <a:pt x="812800" y="140312"/>
                  </a:cubicBezTo>
                  <a:lnTo>
                    <a:pt x="812800" y="848652"/>
                  </a:lnTo>
                  <a:cubicBezTo>
                    <a:pt x="812800" y="926144"/>
                    <a:pt x="749980" y="988964"/>
                    <a:pt x="672488" y="988964"/>
                  </a:cubicBezTo>
                  <a:lnTo>
                    <a:pt x="140312" y="988964"/>
                  </a:lnTo>
                  <a:cubicBezTo>
                    <a:pt x="103099" y="988964"/>
                    <a:pt x="67410" y="974181"/>
                    <a:pt x="41097" y="947867"/>
                  </a:cubicBezTo>
                  <a:cubicBezTo>
                    <a:pt x="14783" y="921554"/>
                    <a:pt x="0" y="885865"/>
                    <a:pt x="0" y="848652"/>
                  </a:cubicBezTo>
                  <a:lnTo>
                    <a:pt x="0" y="140312"/>
                  </a:lnTo>
                  <a:cubicBezTo>
                    <a:pt x="0" y="62820"/>
                    <a:pt x="62820" y="0"/>
                    <a:pt x="140312" y="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AB4AD23-28FD-6912-3494-ED97D234F207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4E28CCF6-2750-26F7-BAC9-AC4C5C3631FB}"/>
              </a:ext>
            </a:extLst>
          </p:cNvPr>
          <p:cNvGrpSpPr/>
          <p:nvPr/>
        </p:nvGrpSpPr>
        <p:grpSpPr>
          <a:xfrm>
            <a:off x="212095" y="158929"/>
            <a:ext cx="2655850" cy="2870779"/>
            <a:chOff x="0" y="0"/>
            <a:chExt cx="812800" cy="1013395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3DAFC25C-78D3-DAAB-8ECC-666AEBCB6C49}"/>
                </a:ext>
              </a:extLst>
            </p:cNvPr>
            <p:cNvSpPr/>
            <p:nvPr/>
          </p:nvSpPr>
          <p:spPr>
            <a:xfrm>
              <a:off x="0" y="0"/>
              <a:ext cx="812800" cy="1013395"/>
            </a:xfrm>
            <a:custGeom>
              <a:avLst/>
              <a:gdLst/>
              <a:ahLst/>
              <a:cxnLst/>
              <a:rect l="l" t="t" r="r" b="b"/>
              <a:pathLst>
                <a:path w="812800" h="1013395">
                  <a:moveTo>
                    <a:pt x="158732" y="0"/>
                  </a:moveTo>
                  <a:lnTo>
                    <a:pt x="654068" y="0"/>
                  </a:lnTo>
                  <a:cubicBezTo>
                    <a:pt x="741733" y="0"/>
                    <a:pt x="812800" y="71067"/>
                    <a:pt x="812800" y="158732"/>
                  </a:cubicBezTo>
                  <a:lnTo>
                    <a:pt x="812800" y="854663"/>
                  </a:lnTo>
                  <a:cubicBezTo>
                    <a:pt x="812800" y="942329"/>
                    <a:pt x="741733" y="1013395"/>
                    <a:pt x="654068" y="1013395"/>
                  </a:cubicBezTo>
                  <a:lnTo>
                    <a:pt x="158732" y="1013395"/>
                  </a:lnTo>
                  <a:cubicBezTo>
                    <a:pt x="71067" y="1013395"/>
                    <a:pt x="0" y="942329"/>
                    <a:pt x="0" y="854663"/>
                  </a:cubicBezTo>
                  <a:lnTo>
                    <a:pt x="0" y="158732"/>
                  </a:lnTo>
                  <a:cubicBezTo>
                    <a:pt x="0" y="71067"/>
                    <a:pt x="71067" y="0"/>
                    <a:pt x="15873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3A756A8C-FC27-F4DE-CBD5-539AE1CF4CFE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26">
            <a:extLst>
              <a:ext uri="{FF2B5EF4-FFF2-40B4-BE49-F238E27FC236}">
                <a16:creationId xmlns:a16="http://schemas.microsoft.com/office/drawing/2014/main" id="{BD038898-E358-623A-C32B-668B5152EBD1}"/>
              </a:ext>
            </a:extLst>
          </p:cNvPr>
          <p:cNvGrpSpPr/>
          <p:nvPr/>
        </p:nvGrpSpPr>
        <p:grpSpPr>
          <a:xfrm>
            <a:off x="1020765" y="2484983"/>
            <a:ext cx="1232278" cy="647564"/>
            <a:chOff x="0" y="0"/>
            <a:chExt cx="639409" cy="335000"/>
          </a:xfrm>
        </p:grpSpPr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4672AB74-2D3E-C5CB-9D51-2377CC9C00AA}"/>
                </a:ext>
              </a:extLst>
            </p:cNvPr>
            <p:cNvSpPr/>
            <p:nvPr/>
          </p:nvSpPr>
          <p:spPr>
            <a:xfrm>
              <a:off x="0" y="0"/>
              <a:ext cx="639409" cy="335000"/>
            </a:xfrm>
            <a:custGeom>
              <a:avLst/>
              <a:gdLst/>
              <a:ahLst/>
              <a:cxnLst/>
              <a:rect l="l" t="t" r="r" b="b"/>
              <a:pathLst>
                <a:path w="639409" h="335000">
                  <a:moveTo>
                    <a:pt x="213251" y="19070"/>
                  </a:moveTo>
                  <a:cubicBezTo>
                    <a:pt x="245926" y="7556"/>
                    <a:pt x="283300" y="0"/>
                    <a:pt x="319877" y="0"/>
                  </a:cubicBezTo>
                  <a:cubicBezTo>
                    <a:pt x="356454" y="0"/>
                    <a:pt x="391651" y="6476"/>
                    <a:pt x="424087" y="17990"/>
                  </a:cubicBezTo>
                  <a:cubicBezTo>
                    <a:pt x="424778" y="18350"/>
                    <a:pt x="425468" y="18350"/>
                    <a:pt x="426157" y="18710"/>
                  </a:cubicBezTo>
                  <a:cubicBezTo>
                    <a:pt x="547966" y="64765"/>
                    <a:pt x="637684" y="186379"/>
                    <a:pt x="639409" y="317889"/>
                  </a:cubicBezTo>
                  <a:lnTo>
                    <a:pt x="639409" y="335000"/>
                  </a:lnTo>
                  <a:lnTo>
                    <a:pt x="0" y="335000"/>
                  </a:lnTo>
                  <a:lnTo>
                    <a:pt x="0" y="317901"/>
                  </a:lnTo>
                  <a:cubicBezTo>
                    <a:pt x="1725" y="185660"/>
                    <a:pt x="90062" y="64045"/>
                    <a:pt x="213251" y="1907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A5C1E60D-1B43-A88C-C9DE-C1D52EECF6E9}"/>
                </a:ext>
              </a:extLst>
            </p:cNvPr>
            <p:cNvSpPr txBox="1"/>
            <p:nvPr/>
          </p:nvSpPr>
          <p:spPr>
            <a:xfrm>
              <a:off x="0" y="98425"/>
              <a:ext cx="660400" cy="714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44">
            <a:extLst>
              <a:ext uri="{FF2B5EF4-FFF2-40B4-BE49-F238E27FC236}">
                <a16:creationId xmlns:a16="http://schemas.microsoft.com/office/drawing/2014/main" id="{E25E509F-27F7-7263-F34D-1597926D6DBA}"/>
              </a:ext>
            </a:extLst>
          </p:cNvPr>
          <p:cNvSpPr txBox="1"/>
          <p:nvPr/>
        </p:nvSpPr>
        <p:spPr>
          <a:xfrm>
            <a:off x="1225359" y="2536874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72064A76-89CD-60A7-2A30-5485040B9992}"/>
              </a:ext>
            </a:extLst>
          </p:cNvPr>
          <p:cNvGrpSpPr/>
          <p:nvPr/>
        </p:nvGrpSpPr>
        <p:grpSpPr>
          <a:xfrm>
            <a:off x="3255742" y="0"/>
            <a:ext cx="8869941" cy="6533322"/>
            <a:chOff x="-313043" y="1234024"/>
            <a:chExt cx="3093156" cy="3476012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ABA874EA-2F1D-140A-4C59-66298A3762CA}"/>
                </a:ext>
              </a:extLst>
            </p:cNvPr>
            <p:cNvSpPr/>
            <p:nvPr/>
          </p:nvSpPr>
          <p:spPr>
            <a:xfrm>
              <a:off x="-313043" y="1234024"/>
              <a:ext cx="3093156" cy="3476012"/>
            </a:xfrm>
            <a:custGeom>
              <a:avLst/>
              <a:gdLst/>
              <a:ahLst/>
              <a:cxnLst/>
              <a:rect l="l" t="t" r="r" b="b"/>
              <a:pathLst>
                <a:path w="3093156" h="3476012">
                  <a:moveTo>
                    <a:pt x="0" y="0"/>
                  </a:moveTo>
                  <a:lnTo>
                    <a:pt x="3093156" y="0"/>
                  </a:lnTo>
                  <a:lnTo>
                    <a:pt x="3093156" y="3476012"/>
                  </a:lnTo>
                  <a:lnTo>
                    <a:pt x="0" y="3476012"/>
                  </a:lnTo>
                  <a:close/>
                </a:path>
              </a:pathLst>
            </a:custGeom>
            <a:solidFill>
              <a:srgbClr val="FFEA6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19">
            <a:extLst>
              <a:ext uri="{FF2B5EF4-FFF2-40B4-BE49-F238E27FC236}">
                <a16:creationId xmlns:a16="http://schemas.microsoft.com/office/drawing/2014/main" id="{BCA43FDA-9EA5-0CA6-2AF5-0A6FCFF885AC}"/>
              </a:ext>
            </a:extLst>
          </p:cNvPr>
          <p:cNvGrpSpPr/>
          <p:nvPr/>
        </p:nvGrpSpPr>
        <p:grpSpPr>
          <a:xfrm>
            <a:off x="3364049" y="212231"/>
            <a:ext cx="8761634" cy="3216769"/>
            <a:chOff x="0" y="0"/>
            <a:chExt cx="6825695" cy="1314183"/>
          </a:xfrm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0940381F-6353-A4B5-DDB4-64BB686E6E63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8" name="TextBox 4">
            <a:extLst>
              <a:ext uri="{FF2B5EF4-FFF2-40B4-BE49-F238E27FC236}">
                <a16:creationId xmlns:a16="http://schemas.microsoft.com/office/drawing/2014/main" id="{5074D92C-D628-3DA3-181D-CFA9AC2AB3A1}"/>
              </a:ext>
            </a:extLst>
          </p:cNvPr>
          <p:cNvSpPr txBox="1"/>
          <p:nvPr/>
        </p:nvSpPr>
        <p:spPr>
          <a:xfrm>
            <a:off x="3472357" y="269672"/>
            <a:ext cx="8653325" cy="3200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đẩy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mỏ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nâng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suất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dồi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phố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,..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" name="Picture 5">
            <a:extLst>
              <a:ext uri="{FF2B5EF4-FFF2-40B4-BE49-F238E27FC236}">
                <a16:creationId xmlns:a16="http://schemas.microsoft.com/office/drawing/2014/main" id="{9FD05FD2-225E-25D7-153D-1BC07AB074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14930" y="1917881"/>
            <a:ext cx="1319587" cy="1071451"/>
          </a:xfrm>
          <a:prstGeom prst="rect">
            <a:avLst/>
          </a:prstGeom>
        </p:spPr>
      </p:pic>
      <p:grpSp>
        <p:nvGrpSpPr>
          <p:cNvPr id="15" name="Group 17">
            <a:extLst>
              <a:ext uri="{FF2B5EF4-FFF2-40B4-BE49-F238E27FC236}">
                <a16:creationId xmlns:a16="http://schemas.microsoft.com/office/drawing/2014/main" id="{58D8C161-E931-B35B-27E6-D3BFA42928E2}"/>
              </a:ext>
            </a:extLst>
          </p:cNvPr>
          <p:cNvGrpSpPr/>
          <p:nvPr/>
        </p:nvGrpSpPr>
        <p:grpSpPr>
          <a:xfrm>
            <a:off x="3374141" y="3512096"/>
            <a:ext cx="8761634" cy="2926538"/>
            <a:chOff x="0" y="0"/>
            <a:chExt cx="6825695" cy="1314183"/>
          </a:xfrm>
        </p:grpSpPr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2548670A-0BEA-9B1F-8C08-2AC797F1D3E7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C2149FB-B2AD-AEDD-1143-85005DB4B889}"/>
              </a:ext>
            </a:extLst>
          </p:cNvPr>
          <p:cNvSpPr txBox="1"/>
          <p:nvPr/>
        </p:nvSpPr>
        <p:spPr>
          <a:xfrm>
            <a:off x="3429442" y="3577925"/>
            <a:ext cx="8653325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/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trúc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xưởng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chóng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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thuê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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Mâu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thuẫn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40">
            <a:extLst>
              <a:ext uri="{FF2B5EF4-FFF2-40B4-BE49-F238E27FC236}">
                <a16:creationId xmlns:a16="http://schemas.microsoft.com/office/drawing/2014/main" id="{2D1525B1-ACA7-5AA8-DE08-9F2BA65ECC41}"/>
              </a:ext>
            </a:extLst>
          </p:cNvPr>
          <p:cNvSpPr txBox="1"/>
          <p:nvPr/>
        </p:nvSpPr>
        <p:spPr>
          <a:xfrm>
            <a:off x="428710" y="389854"/>
            <a:ext cx="2234977" cy="2400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3">
            <a:extLst>
              <a:ext uri="{FF2B5EF4-FFF2-40B4-BE49-F238E27FC236}">
                <a16:creationId xmlns:a16="http://schemas.microsoft.com/office/drawing/2014/main" id="{D0CBBC79-4905-B02D-2207-0283594FBD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96939" y="5616350"/>
            <a:ext cx="1630193" cy="1224682"/>
          </a:xfrm>
          <a:prstGeom prst="rect">
            <a:avLst/>
          </a:prstGeom>
        </p:spPr>
      </p:pic>
      <p:grpSp>
        <p:nvGrpSpPr>
          <p:cNvPr id="11" name="Group 3">
            <a:extLst>
              <a:ext uri="{FF2B5EF4-FFF2-40B4-BE49-F238E27FC236}">
                <a16:creationId xmlns:a16="http://schemas.microsoft.com/office/drawing/2014/main" id="{CE47D1B2-6732-A075-FFAE-271E155BA4E3}"/>
              </a:ext>
            </a:extLst>
          </p:cNvPr>
          <p:cNvGrpSpPr/>
          <p:nvPr/>
        </p:nvGrpSpPr>
        <p:grpSpPr>
          <a:xfrm>
            <a:off x="80107" y="3340628"/>
            <a:ext cx="3109273" cy="3318024"/>
            <a:chOff x="-313043" y="1234024"/>
            <a:chExt cx="3093156" cy="3476012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D980B8EB-A11D-A308-A48A-A229729491D9}"/>
                </a:ext>
              </a:extLst>
            </p:cNvPr>
            <p:cNvSpPr/>
            <p:nvPr/>
          </p:nvSpPr>
          <p:spPr>
            <a:xfrm>
              <a:off x="-313043" y="1234024"/>
              <a:ext cx="3093156" cy="3476012"/>
            </a:xfrm>
            <a:custGeom>
              <a:avLst/>
              <a:gdLst/>
              <a:ahLst/>
              <a:cxnLst/>
              <a:rect l="l" t="t" r="r" b="b"/>
              <a:pathLst>
                <a:path w="3093156" h="3476012">
                  <a:moveTo>
                    <a:pt x="0" y="0"/>
                  </a:moveTo>
                  <a:lnTo>
                    <a:pt x="3093156" y="0"/>
                  </a:lnTo>
                  <a:lnTo>
                    <a:pt x="3093156" y="3476012"/>
                  </a:lnTo>
                  <a:lnTo>
                    <a:pt x="0" y="3476012"/>
                  </a:lnTo>
                  <a:close/>
                </a:path>
              </a:pathLst>
            </a:custGeom>
            <a:solidFill>
              <a:srgbClr val="FFEA63"/>
            </a:solidFill>
          </p:spPr>
        </p:sp>
      </p:grpSp>
      <p:grpSp>
        <p:nvGrpSpPr>
          <p:cNvPr id="14" name="Group 11">
            <a:extLst>
              <a:ext uri="{FF2B5EF4-FFF2-40B4-BE49-F238E27FC236}">
                <a16:creationId xmlns:a16="http://schemas.microsoft.com/office/drawing/2014/main" id="{0CD74012-6275-1646-D83C-5598461ED18C}"/>
              </a:ext>
            </a:extLst>
          </p:cNvPr>
          <p:cNvGrpSpPr/>
          <p:nvPr/>
        </p:nvGrpSpPr>
        <p:grpSpPr>
          <a:xfrm>
            <a:off x="166216" y="3673673"/>
            <a:ext cx="2815526" cy="635570"/>
            <a:chOff x="0" y="0"/>
            <a:chExt cx="6825695" cy="1314183"/>
          </a:xfrm>
        </p:grpSpPr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D1DF385C-7F8A-A0CF-9F89-6470787407ED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D3D8CE0-D556-7B0D-75F5-309FA48CF8E0}"/>
              </a:ext>
            </a:extLst>
          </p:cNvPr>
          <p:cNvGrpSpPr/>
          <p:nvPr/>
        </p:nvGrpSpPr>
        <p:grpSpPr>
          <a:xfrm>
            <a:off x="146982" y="3538557"/>
            <a:ext cx="2716360" cy="635570"/>
            <a:chOff x="0" y="0"/>
            <a:chExt cx="6825695" cy="1314183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785478A1-F0D7-C31F-0E9E-6D224F3559F0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4" name="TextBox 4">
            <a:extLst>
              <a:ext uri="{FF2B5EF4-FFF2-40B4-BE49-F238E27FC236}">
                <a16:creationId xmlns:a16="http://schemas.microsoft.com/office/drawing/2014/main" id="{05FFDB6D-5353-47A7-35D6-9D84F4701357}"/>
              </a:ext>
            </a:extLst>
          </p:cNvPr>
          <p:cNvSpPr txBox="1"/>
          <p:nvPr/>
        </p:nvSpPr>
        <p:spPr>
          <a:xfrm>
            <a:off x="66317" y="3719212"/>
            <a:ext cx="265585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2</a:t>
            </a:r>
          </a:p>
        </p:txBody>
      </p:sp>
      <p:grpSp>
        <p:nvGrpSpPr>
          <p:cNvPr id="25" name="Group 25">
            <a:extLst>
              <a:ext uri="{FF2B5EF4-FFF2-40B4-BE49-F238E27FC236}">
                <a16:creationId xmlns:a16="http://schemas.microsoft.com/office/drawing/2014/main" id="{686542CD-EF47-D68D-A510-57E24D1C16C0}"/>
              </a:ext>
            </a:extLst>
          </p:cNvPr>
          <p:cNvGrpSpPr/>
          <p:nvPr/>
        </p:nvGrpSpPr>
        <p:grpSpPr>
          <a:xfrm>
            <a:off x="193687" y="4496640"/>
            <a:ext cx="2890514" cy="2036681"/>
            <a:chOff x="0" y="0"/>
            <a:chExt cx="6825695" cy="1314183"/>
          </a:xfrm>
        </p:grpSpPr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C72C8E6A-82F6-8621-F494-65B28E858556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31" name="Group 17">
            <a:extLst>
              <a:ext uri="{FF2B5EF4-FFF2-40B4-BE49-F238E27FC236}">
                <a16:creationId xmlns:a16="http://schemas.microsoft.com/office/drawing/2014/main" id="{5F6C07DF-F290-2DC3-AC2A-224F3C51AB81}"/>
              </a:ext>
            </a:extLst>
          </p:cNvPr>
          <p:cNvGrpSpPr/>
          <p:nvPr/>
        </p:nvGrpSpPr>
        <p:grpSpPr>
          <a:xfrm>
            <a:off x="150411" y="4390459"/>
            <a:ext cx="2815527" cy="1930828"/>
            <a:chOff x="0" y="0"/>
            <a:chExt cx="6825695" cy="1314183"/>
          </a:xfrm>
        </p:grpSpPr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id="{CA516D8B-CE52-340C-BB1C-04113160C90D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E9D00D8-9612-6BC6-0FA9-4C0AE9511F5A}"/>
              </a:ext>
            </a:extLst>
          </p:cNvPr>
          <p:cNvSpPr txBox="1"/>
          <p:nvPr/>
        </p:nvSpPr>
        <p:spPr>
          <a:xfrm>
            <a:off x="112917" y="4507172"/>
            <a:ext cx="2890514" cy="1775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819999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62A064-6B5C-5A1B-A908-EA517CE26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DAF571-DC6A-6831-039C-9AF0D164DE0B}"/>
              </a:ext>
            </a:extLst>
          </p:cNvPr>
          <p:cNvSpPr/>
          <p:nvPr/>
        </p:nvSpPr>
        <p:spPr>
          <a:xfrm>
            <a:off x="2769383" y="1639911"/>
            <a:ext cx="6653233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>
                <a:ln w="0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8800" b="1" dirty="0">
                <a:ln w="0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8800" b="1" dirty="0">
              <a:ln w="0"/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04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55" y="3628143"/>
            <a:ext cx="35560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5" y="2258973"/>
            <a:ext cx="4265135" cy="31988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7" y="3015192"/>
            <a:ext cx="2301522" cy="2301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0" y="1914206"/>
            <a:ext cx="4860290" cy="36452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47" y="3218567"/>
            <a:ext cx="3531306" cy="31115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42953" y="635514"/>
            <a:ext cx="7393502" cy="110799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Bungee Inline" pitchFamily="2" charset="0"/>
              </a:rPr>
              <a:t>RẠP XIẾC VUI NHỘN</a:t>
            </a:r>
          </a:p>
        </p:txBody>
      </p:sp>
    </p:spTree>
    <p:extLst>
      <p:ext uri="{BB962C8B-B14F-4D97-AF65-F5344CB8AC3E}">
        <p14:creationId xmlns:p14="http://schemas.microsoft.com/office/powerpoint/2010/main" val="193782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55" y="3628143"/>
            <a:ext cx="35560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5" y="2258973"/>
            <a:ext cx="4265135" cy="31988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7" y="3015192"/>
            <a:ext cx="2301522" cy="2301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0" y="1914206"/>
            <a:ext cx="4860290" cy="36452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47" y="3218567"/>
            <a:ext cx="3531306" cy="3111500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556" y="-110336"/>
            <a:ext cx="1220881" cy="1201731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173" y="-110336"/>
            <a:ext cx="1250091" cy="1235383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000" y="-110336"/>
            <a:ext cx="1230766" cy="1221075"/>
          </a:xfrm>
          <a:prstGeom prst="rect">
            <a:avLst/>
          </a:prstGeom>
        </p:spPr>
      </p:pic>
      <p:pic>
        <p:nvPicPr>
          <p:cNvPr id="14" name="Picture 1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02" y="-110336"/>
            <a:ext cx="1206143" cy="1187224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380" y="-110336"/>
            <a:ext cx="1201229" cy="1182387"/>
          </a:xfrm>
          <a:prstGeom prst="rect">
            <a:avLst/>
          </a:prstGeom>
        </p:spPr>
      </p:pic>
      <p:pic>
        <p:nvPicPr>
          <p:cNvPr id="17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833" y="1149752"/>
            <a:ext cx="5053100" cy="50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0647940" y="3079164"/>
            <a:ext cx="281300" cy="196553"/>
            <a:chOff x="4742440" y="2046710"/>
            <a:chExt cx="281300" cy="196553"/>
          </a:xfrm>
        </p:grpSpPr>
        <p:sp>
          <p:nvSpPr>
            <p:cNvPr id="18" name="Oval 17"/>
            <p:cNvSpPr/>
            <p:nvPr/>
          </p:nvSpPr>
          <p:spPr>
            <a:xfrm>
              <a:off x="4742440" y="2046710"/>
              <a:ext cx="136733" cy="19655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887007" y="2046710"/>
              <a:ext cx="136733" cy="19655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4811440" y="2122125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4955373" y="2122125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Action Button: Go Home 2">
            <a:hlinkClick r:id="rId21" action="ppaction://hlinksldjump" highlightClick="1"/>
            <a:extLst>
              <a:ext uri="{FF2B5EF4-FFF2-40B4-BE49-F238E27FC236}">
                <a16:creationId xmlns:a16="http://schemas.microsoft.com/office/drawing/2014/main" id="{89E5A9AD-0E3A-64B4-BF6C-C79C8D172B4E}"/>
              </a:ext>
            </a:extLst>
          </p:cNvPr>
          <p:cNvSpPr/>
          <p:nvPr/>
        </p:nvSpPr>
        <p:spPr>
          <a:xfrm>
            <a:off x="11542643" y="6330067"/>
            <a:ext cx="649357" cy="527933"/>
          </a:xfrm>
          <a:prstGeom prst="actionButtonHom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2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-1.48148E-6 L 7.70833E-6 -1.48148E-6 C -0.0013 -0.00162 -0.00234 -0.0037 -0.00364 -0.00463 C -0.00468 -0.00555 -0.00585 -0.00509 -0.00676 -0.00555 C -0.01301 -0.00949 -0.00924 -0.00764 -0.01249 -0.01204 C -0.01353 -0.01342 -0.01458 -0.01458 -0.01562 -0.01574 L -0.01718 -0.01759 L -0.01874 -0.01944 C -0.01965 -0.02199 -0.02005 -0.02315 -0.02135 -0.025 C -0.02239 -0.02639 -0.02447 -0.0287 -0.02447 -0.0287 C -0.02486 -0.02963 -0.02512 -0.03079 -0.02551 -0.03148 C -0.02643 -0.0331 -0.02825 -0.03426 -0.02916 -0.03518 C -0.03333 -0.03935 -0.02799 -0.03449 -0.03228 -0.03981 C -0.03294 -0.04074 -0.03372 -0.04097 -0.03437 -0.04167 C -0.03489 -0.04236 -0.03541 -0.04305 -0.03593 -0.04352 C -0.04023 -0.04745 -0.03463 -0.04097 -0.03906 -0.0463 C -0.04075 -0.04606 -0.04361 -0.04815 -0.04426 -0.04537 C -0.04856 -0.0287 -0.04465 -0.03125 -0.04166 -0.02407 C -0.04127 -0.02315 -0.04114 -0.02153 -0.04062 -0.02037 L -0.03437 -0.00926 C -0.03385 -0.00833 -0.03346 -0.00741 -0.03281 -0.00648 C -0.03176 -0.00532 -0.03072 -0.00417 -0.02968 -0.00278 C -0.02929 -0.00231 -0.02682 0.00116 -0.02603 0.00185 C -0.02525 0.00255 -0.02434 0.00278 -0.02343 0.0037 C -0.02291 0.00417 -0.02252 0.00509 -0.02187 0.00556 C -0.01887 0.00787 -0.01796 0.00718 -0.01458 0.00926 C -0.01406 0.00949 -0.01353 0.00972 -0.01301 0.01019 C -0.00846 0.0125 -0.01314 0.00972 -0.00937 0.01204 C -0.00885 0.01181 -0.00286 0.01111 -0.00103 0.01019 C -0.00051 0.00972 -0.00012 0.0088 0.00053 0.00833 C 0.00092 0.00787 0.00157 0.00764 0.00209 0.00741 C 0.00274 0.00671 0.00522 0.00324 0.00574 0.00278 C 0.00548 0.00139 0.00561 -1.48148E-6 0.00522 -0.00092 C 0.00482 -0.00185 0.00404 -0.00162 0.00365 -0.00185 C 0.00183 -0.00347 0.00209 -0.00463 7.70833E-6 -0.00555 C -0.00051 -0.00602 7.70833E-6 -0.00092 7.70833E-6 -1.48148E-6 Z " pathEditMode="relative" ptsTypes="AAAAAAAAAAAAAAAAAAAAAAAAAAAAAAAAAAAA">
                                      <p:cBhvr>
                                        <p:cTn id="9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C8387F-E4AC-4DA3-2FD4-EFCAD3DDDCF8}"/>
              </a:ext>
            </a:extLst>
          </p:cNvPr>
          <p:cNvSpPr txBox="1"/>
          <p:nvPr/>
        </p:nvSpPr>
        <p:spPr>
          <a:xfrm>
            <a:off x="2361063" y="635514"/>
            <a:ext cx="7410734" cy="954107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EF4286-76E4-CB20-D6F6-CA460A4B8342}"/>
              </a:ext>
            </a:extLst>
          </p:cNvPr>
          <p:cNvSpPr/>
          <p:nvPr/>
        </p:nvSpPr>
        <p:spPr>
          <a:xfrm>
            <a:off x="870161" y="4064692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566229" y="4073771"/>
            <a:ext cx="654273" cy="663055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E8FB081-0A81-6D3D-40A0-714F6E4669DF}"/>
              </a:ext>
            </a:extLst>
          </p:cNvPr>
          <p:cNvSpPr/>
          <p:nvPr/>
        </p:nvSpPr>
        <p:spPr>
          <a:xfrm>
            <a:off x="870161" y="5107419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580828" y="5107419"/>
            <a:ext cx="674101" cy="68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582B967-3606-06CC-E320-5706121D6E18}"/>
              </a:ext>
            </a:extLst>
          </p:cNvPr>
          <p:cNvSpPr/>
          <p:nvPr/>
        </p:nvSpPr>
        <p:spPr>
          <a:xfrm>
            <a:off x="6635072" y="4043558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Anh</a:t>
            </a:r>
          </a:p>
        </p:txBody>
      </p:sp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204464" y="4073771"/>
            <a:ext cx="764927" cy="67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93A873C-B31D-C9B0-D839-691B09BC4C5D}"/>
              </a:ext>
            </a:extLst>
          </p:cNvPr>
          <p:cNvSpPr/>
          <p:nvPr/>
        </p:nvSpPr>
        <p:spPr>
          <a:xfrm>
            <a:off x="6635072" y="5078391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95290" y="5041318"/>
            <a:ext cx="674101" cy="68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4690" y="2793308"/>
            <a:ext cx="3602210" cy="360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32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5CE483-7AAD-ADE0-F49C-045119027236}"/>
              </a:ext>
            </a:extLst>
          </p:cNvPr>
          <p:cNvSpPr txBox="1"/>
          <p:nvPr/>
        </p:nvSpPr>
        <p:spPr>
          <a:xfrm>
            <a:off x="2296845" y="825636"/>
            <a:ext cx="8297838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A7AF8C-F6B3-5E5F-C086-8D9E8358CD23}"/>
              </a:ext>
            </a:extLst>
          </p:cNvPr>
          <p:cNvSpPr/>
          <p:nvPr/>
        </p:nvSpPr>
        <p:spPr>
          <a:xfrm>
            <a:off x="6646938" y="4029609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9B6C1B-FA89-BC7B-A860-8003E6FA046F}"/>
              </a:ext>
            </a:extLst>
          </p:cNvPr>
          <p:cNvSpPr/>
          <p:nvPr/>
        </p:nvSpPr>
        <p:spPr>
          <a:xfrm>
            <a:off x="870161" y="5107419"/>
            <a:ext cx="4536018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1EA9CA-081E-779C-EB9B-C89964F67ACD}"/>
              </a:ext>
            </a:extLst>
          </p:cNvPr>
          <p:cNvSpPr/>
          <p:nvPr/>
        </p:nvSpPr>
        <p:spPr>
          <a:xfrm>
            <a:off x="870161" y="4070759"/>
            <a:ext cx="4536018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Gien-ni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23C50A-3691-9140-481C-D91D9FC1C900}"/>
              </a:ext>
            </a:extLst>
          </p:cNvPr>
          <p:cNvSpPr/>
          <p:nvPr/>
        </p:nvSpPr>
        <p:spPr>
          <a:xfrm>
            <a:off x="6635072" y="5078391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tỉa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80884" y="5112570"/>
            <a:ext cx="657055" cy="63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8650" y="3024912"/>
            <a:ext cx="3383846" cy="338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52774" y="4023254"/>
            <a:ext cx="629760" cy="63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35471" y="4044086"/>
            <a:ext cx="702468" cy="61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27348" y="5107419"/>
            <a:ext cx="612027" cy="62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11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B05A34-D1F2-E404-4D90-7AB8A0571491}"/>
              </a:ext>
            </a:extLst>
          </p:cNvPr>
          <p:cNvSpPr txBox="1"/>
          <p:nvPr/>
        </p:nvSpPr>
        <p:spPr>
          <a:xfrm>
            <a:off x="2788164" y="952680"/>
            <a:ext cx="7106462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A3BF4F-615A-129C-8838-3D9FDC52379F}"/>
              </a:ext>
            </a:extLst>
          </p:cNvPr>
          <p:cNvSpPr/>
          <p:nvPr/>
        </p:nvSpPr>
        <p:spPr>
          <a:xfrm>
            <a:off x="6646938" y="4029609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Han-man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F00719-B5D8-7E5F-B969-90B5C2E128FE}"/>
              </a:ext>
            </a:extLst>
          </p:cNvPr>
          <p:cNvSpPr/>
          <p:nvPr/>
        </p:nvSpPr>
        <p:spPr>
          <a:xfrm>
            <a:off x="1101875" y="5107419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Giêm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Ha-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20BE45-C65E-6DDD-8D18-D4C958BB336E}"/>
              </a:ext>
            </a:extLst>
          </p:cNvPr>
          <p:cNvSpPr/>
          <p:nvPr/>
        </p:nvSpPr>
        <p:spPr>
          <a:xfrm>
            <a:off x="6646938" y="5139106"/>
            <a:ext cx="4335596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Giêm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Oát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13B51E-A4E7-59F7-6CF1-8853E353849E}"/>
              </a:ext>
            </a:extLst>
          </p:cNvPr>
          <p:cNvSpPr/>
          <p:nvPr/>
        </p:nvSpPr>
        <p:spPr>
          <a:xfrm>
            <a:off x="1101876" y="4029609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Ét-mơn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-rai</a:t>
            </a:r>
          </a:p>
        </p:txBody>
      </p:sp>
      <p:pic>
        <p:nvPicPr>
          <p:cNvPr id="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EAB8FE3-53F9-F6E3-9DB6-4042A98ABE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4152" y="5124885"/>
            <a:ext cx="657055" cy="63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3A5E647-FFB3-999C-00AD-5766C4A0D6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52774" y="4023254"/>
            <a:ext cx="629760" cy="63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5592DD9-BE2D-BB9F-BD9E-6331F1F942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280066" y="5174965"/>
            <a:ext cx="702468" cy="61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52B46AC-DEF5-BD8A-DFE4-162B048D0E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4152" y="4058637"/>
            <a:ext cx="612027" cy="62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5746" y="3061213"/>
            <a:ext cx="3200507" cy="320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41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F4B479-7E5A-77D5-5A73-A57E9C12B43E}"/>
              </a:ext>
            </a:extLst>
          </p:cNvPr>
          <p:cNvSpPr txBox="1"/>
          <p:nvPr/>
        </p:nvSpPr>
        <p:spPr>
          <a:xfrm>
            <a:off x="2542769" y="800146"/>
            <a:ext cx="7106462" cy="954107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minh nào đã làm thay đổi cách thức giao tiếp của nhân loại?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3792EA-4EE5-94F6-49B2-D187366DBB59}"/>
              </a:ext>
            </a:extLst>
          </p:cNvPr>
          <p:cNvSpPr/>
          <p:nvPr/>
        </p:nvSpPr>
        <p:spPr>
          <a:xfrm>
            <a:off x="6823879" y="3855394"/>
            <a:ext cx="4467369" cy="9381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490BCA-2A9B-E1DA-20B9-8827AB7C3536}"/>
              </a:ext>
            </a:extLst>
          </p:cNvPr>
          <p:cNvSpPr/>
          <p:nvPr/>
        </p:nvSpPr>
        <p:spPr>
          <a:xfrm>
            <a:off x="900753" y="5107418"/>
            <a:ext cx="4926842" cy="9381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gang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CE8917-0337-B865-BF70-771E193C3B03}"/>
              </a:ext>
            </a:extLst>
          </p:cNvPr>
          <p:cNvSpPr/>
          <p:nvPr/>
        </p:nvSpPr>
        <p:spPr>
          <a:xfrm>
            <a:off x="6823879" y="5119677"/>
            <a:ext cx="4467368" cy="9381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Moóc-xơ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F771C3-B4CB-8637-FF52-D60055C3BA76}"/>
              </a:ext>
            </a:extLst>
          </p:cNvPr>
          <p:cNvSpPr/>
          <p:nvPr/>
        </p:nvSpPr>
        <p:spPr>
          <a:xfrm>
            <a:off x="900752" y="3847526"/>
            <a:ext cx="4926842" cy="9381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23622F8-40E2-F0A6-EF89-CCB52A768C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08944" y="5269546"/>
            <a:ext cx="657055" cy="63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7BB0DA4-4347-7249-FB77-73FE118924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29715" y="4016442"/>
            <a:ext cx="629760" cy="63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813E092-0D11-9C7F-2C07-4DFC5C7F31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88778" y="5291526"/>
            <a:ext cx="702469" cy="61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9D0A763-B054-824E-99F9-9FB78A6272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15567" y="4059025"/>
            <a:ext cx="612027" cy="62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0324" y="3002606"/>
            <a:ext cx="3249751" cy="324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38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E916AA-996C-86AB-ED9F-280482CB6457}"/>
              </a:ext>
            </a:extLst>
          </p:cNvPr>
          <p:cNvSpPr txBox="1"/>
          <p:nvPr/>
        </p:nvSpPr>
        <p:spPr>
          <a:xfrm>
            <a:off x="2237759" y="788907"/>
            <a:ext cx="7564611" cy="954107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nào sau đây không phải là tác động của Cách mạng công nghiệp?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DB7F12-189E-C504-5E2E-1B4A44AD785A}"/>
              </a:ext>
            </a:extLst>
          </p:cNvPr>
          <p:cNvSpPr/>
          <p:nvPr/>
        </p:nvSpPr>
        <p:spPr>
          <a:xfrm>
            <a:off x="6646938" y="3534010"/>
            <a:ext cx="4849026" cy="9521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B34043-B44B-FAB7-5FA6-023E478331B1}"/>
              </a:ext>
            </a:extLst>
          </p:cNvPr>
          <p:cNvSpPr/>
          <p:nvPr/>
        </p:nvSpPr>
        <p:spPr>
          <a:xfrm>
            <a:off x="6646938" y="5117183"/>
            <a:ext cx="4849026" cy="9519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16EB4A-99C2-F87B-1ECF-3851145F8983}"/>
              </a:ext>
            </a:extLst>
          </p:cNvPr>
          <p:cNvSpPr/>
          <p:nvPr/>
        </p:nvSpPr>
        <p:spPr>
          <a:xfrm>
            <a:off x="696036" y="5115587"/>
            <a:ext cx="5217995" cy="9535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236FA9-1DF8-AA67-AED1-8C27F9C97F5E}"/>
              </a:ext>
            </a:extLst>
          </p:cNvPr>
          <p:cNvSpPr/>
          <p:nvPr/>
        </p:nvSpPr>
        <p:spPr>
          <a:xfrm>
            <a:off x="696036" y="3534011"/>
            <a:ext cx="5254866" cy="9541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lphaUcPeriod"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AF19B94-9C42-81A7-3B91-82A748DEE3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58399" y="5274453"/>
            <a:ext cx="657055" cy="63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4F418FA-6F64-0101-AAA5-3A2FC3ACBC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06536" y="3847910"/>
            <a:ext cx="629760" cy="63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19F89ED-4908-BD23-C5E4-3B9977774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226782" y="5364369"/>
            <a:ext cx="702468" cy="61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DD7B97D-962A-6060-B48A-02190B240F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302004" y="3752486"/>
            <a:ext cx="612027" cy="62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3434" y="3024304"/>
            <a:ext cx="3250973" cy="325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15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31" name="Picture 3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161" y="1233694"/>
            <a:ext cx="1606256" cy="2855568"/>
          </a:xfrm>
          <a:prstGeom prst="rect">
            <a:avLst/>
          </a:prstGeom>
        </p:spPr>
      </p:pic>
      <p:pic>
        <p:nvPicPr>
          <p:cNvPr id="33" name="Picture 3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066" y="1515624"/>
            <a:ext cx="1192492" cy="1776970"/>
          </a:xfrm>
          <a:prstGeom prst="rect">
            <a:avLst/>
          </a:prstGeom>
        </p:spPr>
      </p:pic>
      <p:pic>
        <p:nvPicPr>
          <p:cNvPr id="9" name="Picture 6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89346" y="942625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774" y="2446022"/>
            <a:ext cx="5369939" cy="4453891"/>
          </a:xfrm>
          <a:prstGeom prst="rect">
            <a:avLst/>
          </a:prstGeom>
        </p:spPr>
      </p:pic>
      <p:pic>
        <p:nvPicPr>
          <p:cNvPr id="14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74" y="2789161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8663">
            <a:off x="8152257" y="3322679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ction Button: Go to End 2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DE37CFA9-B637-7BFF-0722-F83BE6C18ECD}"/>
              </a:ext>
            </a:extLst>
          </p:cNvPr>
          <p:cNvSpPr/>
          <p:nvPr/>
        </p:nvSpPr>
        <p:spPr>
          <a:xfrm>
            <a:off x="11449878" y="6480313"/>
            <a:ext cx="742122" cy="377687"/>
          </a:xfrm>
          <a:prstGeom prst="actionButtonEnd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16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45833E-6 -3.7037E-7 L 6.45833E-6 -3.7037E-7 C -0.00208 -0.00139 -0.00429 -0.00231 -0.00624 -0.00417 C -0.00716 -0.00532 -0.00768 -0.00717 -0.00859 -0.00833 C -0.01744 -0.0206 -0.00963 -0.00741 -0.0164 -0.01944 C -0.0177 -0.02685 -0.01627 -0.02106 -0.01953 -0.02778 C -0.02005 -0.02917 -0.02044 -0.03079 -0.02109 -0.03194 C -0.02252 -0.03495 -0.02578 -0.04028 -0.02578 -0.04028 C -0.02643 -0.04375 -0.02682 -0.04722 -0.02812 -0.05 C -0.02877 -0.05162 -0.02968 -0.05278 -0.03046 -0.05417 C -0.03072 -0.05602 -0.03085 -0.0581 -0.03124 -0.05972 C -0.03163 -0.0618 -0.03268 -0.06342 -0.03281 -0.06528 C -0.03294 -0.07106 -0.03294 -0.07685 -0.03203 -0.08194 C -0.03124 -0.08565 -0.02812 -0.08634 -0.02656 -0.0875 C -0.02538 -0.08842 -0.02447 -0.08958 -0.02343 -0.09028 C -0.02239 -0.09097 -0.02135 -0.0912 -0.02031 -0.09167 C -0.01471 -0.09467 -0.02135 -0.09259 -0.01093 -0.09583 C -0.00885 -0.09653 -0.00676 -0.09676 -0.00468 -0.09722 C -0.00234 -0.09861 -0.00156 -0.0993 0.00079 -0.1 C 0.00235 -0.10069 0.00391 -0.10092 0.00547 -0.10139 C 0.00912 -0.10278 0.00925 -0.10278 0.01251 -0.10417 C 0.01329 -0.10509 0.01407 -0.10625 0.01485 -0.10694 C 0.01589 -0.1081 0.01706 -0.10856 0.01797 -0.10972 C 0.01889 -0.11088 0.01954 -0.11273 0.02032 -0.11389 C 0.0211 -0.11505 0.02188 -0.11574 0.02266 -0.11667 C 0.02318 -0.11805 0.0237 -0.11967 0.02422 -0.12083 C 0.02618 -0.12569 0.02709 -0.12662 0.02813 -0.13194 C 0.02852 -0.1338 0.02865 -0.13588 0.02891 -0.1375 C 0.02917 -0.13912 0.02943 -0.14028 0.02982 -0.14167 C 0.02943 -0.15092 0.02982 -0.16042 0.02891 -0.16944 C 0.02878 -0.17153 0.02748 -0.17245 0.02657 -0.17361 C 0.02618 -0.17454 0.02214 -0.17986 0.0211 -0.18055 C 0.02045 -0.18125 0.01954 -0.18148 0.01876 -0.18194 C 0.01771 -0.18333 0.0168 -0.18495 0.01563 -0.18611 C 0.01498 -0.18727 0.01407 -0.18796 0.01329 -0.18889 C 0.01172 -0.19167 0.0099 -0.19398 0.0086 -0.19722 C 0.00639 -0.20347 0.00769 -0.20023 0.00469 -0.20694 C 0.00443 -0.20833 0.00417 -0.20972 0.00391 -0.21111 C 0.00261 -0.22245 0.00378 -0.21643 0.00235 -0.22639 C 0.00144 -0.23356 0.00196 -0.22801 6.45833E-6 -0.23472 C -0.00025 -0.23611 -0.00051 -0.2375 -0.00078 -0.23889 C -0.00051 -0.24259 -0.00078 -0.24676 6.45833E-6 -0.25 C 0.00066 -0.25255 0.00365 -0.25324 0.00469 -0.25417 C 0.00561 -0.25509 0.00626 -0.25625 0.00704 -0.25694 C 0.00964 -0.25926 0.00938 -0.25671 0.00938 -0.25972 " pathEditMode="relative" ptsTypes="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3.33333E-6 -1.85185E-6 C -0.00234 -0.00231 -0.00482 -0.00439 -0.00703 -0.00694 C -0.0082 -0.00856 -0.00898 -0.01088 -0.01015 -0.0125 C -0.0108 -0.01365 -0.01172 -0.01435 -0.0125 -0.01527 C -0.01575 -0.0243 -0.01185 -0.01435 -0.01719 -0.025 C -0.01797 -0.02685 -0.01862 -0.02893 -0.01953 -0.03055 C -0.02278 -0.03727 -0.02252 -0.03657 -0.02578 -0.04027 C -0.02656 -0.04259 -0.02708 -0.04537 -0.02812 -0.04722 C -0.02877 -0.04861 -0.02982 -0.04884 -0.03047 -0.05 C -0.03164 -0.05231 -0.03255 -0.05463 -0.03359 -0.05694 C -0.03554 -0.06782 -0.03594 -0.06782 -0.03359 -0.08611 C -0.0332 -0.08889 -0.03138 -0.08981 -0.03047 -0.09166 C -0.02982 -0.09305 -0.02955 -0.09467 -0.0289 -0.09583 C -0.02786 -0.09768 -0.02474 -0.10139 -0.02344 -0.10277 C -0.02291 -0.10416 -0.02252 -0.10602 -0.02187 -0.10694 C -0.01849 -0.11227 -0.01797 -0.11203 -0.01484 -0.11389 C -0.0138 -0.11574 -0.01263 -0.11759 -0.01172 -0.11944 C -0.01107 -0.12083 -0.0108 -0.12245 -0.01015 -0.12361 C -0.0095 -0.125 -0.00846 -0.12546 -0.00781 -0.12639 C -0.0069 -0.12777 -0.00625 -0.12916 -0.00547 -0.13055 C -0.00521 -0.13194 -0.00508 -0.13356 -0.00469 -0.13472 C -0.00377 -0.13773 -0.00156 -0.14305 -0.00156 -0.14305 C -0.0013 -0.14537 -0.00104 -0.14791 -0.00078 -0.15 C -0.00052 -0.15162 -0.00013 -0.15277 -3.33333E-6 -0.15416 C 0.00039 -0.15602 0.00052 -0.15787 0.00091 -0.15972 C 0.00052 -0.1699 0.00052 -0.18032 -3.33333E-6 -0.19027 C -3.33333E-6 -0.19189 -0.00026 -0.19352 -0.00078 -0.19444 C -0.00208 -0.19768 -0.00325 -0.20162 -0.00547 -0.20277 C -0.00859 -0.20463 -0.01159 -0.20694 -0.01484 -0.20833 C -0.02461 -0.21273 -0.01237 -0.20717 -0.02031 -0.21111 C -0.02135 -0.2118 -0.02239 -0.21203 -0.02344 -0.2125 C -0.02656 -0.21458 -0.02695 -0.2162 -0.02969 -0.21944 C -0.03177 -0.22222 -0.03268 -0.22245 -0.03437 -0.22639 C -0.0345 -0.22685 -0.03437 -0.22731 -0.03437 -0.22777 " pathEditMode="relative" ptsTypes="AAAAAAAAAAAAAAAAAAAAAAAAAAAAAAAAA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6.2963E-6 L -2.91667E-6 6.2963E-6 C -0.00976 -0.0243 0.00287 0.0051 -0.01015 -0.01805 C -0.01393 -0.02476 -0.01198 -0.02291 -0.01562 -0.02499 C -0.01666 -0.02638 -0.01771 -0.028 -0.01875 -0.02916 C -0.02122 -0.0324 -0.02174 -0.0324 -0.02422 -0.0361 C -0.0276 -0.0412 -0.02604 -0.04097 -0.03047 -0.04583 C -0.03125 -0.04675 -0.03203 -0.04675 -0.03281 -0.04722 C -0.03646 -0.05393 -0.03424 -0.05046 -0.03984 -0.05694 L -0.04218 -0.05972 C -0.04284 -0.06157 -0.04531 -0.06759 -0.04531 -0.06944 C -0.04557 -0.07893 -0.04505 -0.08819 -0.04453 -0.09722 C -0.04453 -0.09884 -0.04414 -0.10022 -0.04375 -0.10138 C -0.04284 -0.10439 -0.04232 -0.10833 -0.04062 -0.10972 C -0.03906 -0.1111 -0.03763 -0.11296 -0.03593 -0.11388 C -0.03398 -0.11527 -0.0319 -0.11666 -0.02968 -0.11666 L 0.02657 -0.11805 C 0.02761 -0.11851 0.02865 -0.11874 0.02969 -0.11944 C 0.03047 -0.12013 0.03112 -0.12152 0.03203 -0.12222 C 0.03295 -0.12337 0.03412 -0.12407 0.03516 -0.12499 C 0.03711 -0.13055 0.03828 -0.13217 0.03907 -0.13749 C 0.03933 -0.14027 0.03959 -0.14305 0.03985 -0.14583 C 0.03959 -0.15323 0.03998 -0.16087 0.03907 -0.16805 C 0.03854 -0.17152 0.03776 -0.17592 0.03594 -0.17638 L 0.03203 -0.17777 C 0.03099 -0.1787 0.02995 -0.17985 0.02891 -0.18055 C 0.02617 -0.18263 0.0263 -0.18171 0.02344 -0.18333 C 0.02201 -0.18425 0.02084 -0.18564 0.01953 -0.1861 C 0.0168 -0.18726 0.00534 -0.18888 0.00391 -0.18888 C -0.00104 -0.19189 0.00326 -0.18981 -0.00547 -0.19166 C -0.00703 -0.19212 -0.00859 -0.19259 -0.01015 -0.19305 C -0.01093 -0.19397 -0.01172 -0.19513 -0.0125 -0.19583 C -0.01901 -0.20161 -0.01054 -0.19212 -0.01718 -0.19999 C -0.02096 -0.16689 -0.0194 -0.18587 -0.01797 -0.1236 C -0.01784 -0.11735 -0.01732 -0.11712 -0.01562 -0.11249 C -0.01458 -0.10323 -0.01562 -0.10833 -0.01328 -0.10138 C -0.0125 -0.0993 -0.01211 -0.09629 -0.01093 -0.09444 C -0.00963 -0.09259 -0.00781 -0.09189 -0.00625 -0.09027 C -0.00521 -0.08911 -0.00429 -0.08726 -0.00312 -0.0861 C -0.00169 -0.08495 -2.91667E-6 -0.08425 0.00157 -0.08333 L 0.00391 -0.08194 C 0.01615 -0.08518 0.01706 -0.08147 0.02422 -0.09027 C 0.02552 -0.09212 0.02683 -0.09397 0.02813 -0.09583 C 0.02839 -0.09722 0.02839 -0.09884 0.02891 -0.09999 C 0.02956 -0.10208 0.03073 -0.10347 0.03125 -0.10555 C 0.03177 -0.10833 0.03151 -0.11134 0.03203 -0.11388 C 0.03255 -0.11735 0.0336 -0.12036 0.03438 -0.1236 C 0.03607 -0.14259 0.03386 -0.12222 0.03672 -0.13888 C 0.03698 -0.1412 0.03711 -0.14374 0.0375 -0.14583 C 0.03763 -0.14745 0.03802 -0.1486 0.03828 -0.14999 C 0.03763 -0.17268 0.03815 -0.17546 0.03672 -0.19166 C 0.03646 -0.19421 0.0362 -0.19652 0.03594 -0.1986 C 0.0336 -0.21319 0.03529 -0.20138 0.03282 -0.21249 C 0.02995 -0.22499 0.03268 -0.21712 0.02969 -0.22499 C 0.02943 -0.22685 0.02904 -0.2287 0.02891 -0.23055 C 0.02852 -0.23356 0.02813 -0.23888 0.02735 -0.24166 C 0.02709 -0.24235 0.02683 -0.24259 0.02657 -0.24305 " pathEditMode="relative" ptsTypes="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>
            <a:extLst>
              <a:ext uri="{FF2B5EF4-FFF2-40B4-BE49-F238E27FC236}">
                <a16:creationId xmlns:a16="http://schemas.microsoft.com/office/drawing/2014/main" id="{EEBC1ACE-53CE-0417-6270-A1B614067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3" y="158750"/>
            <a:ext cx="8975725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78E1A3-73E1-254B-8702-A549A9057234}"/>
              </a:ext>
            </a:extLst>
          </p:cNvPr>
          <p:cNvSpPr/>
          <p:nvPr/>
        </p:nvSpPr>
        <p:spPr>
          <a:xfrm>
            <a:off x="3810894" y="2486072"/>
            <a:ext cx="4923143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8800" b="1" dirty="0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8800" b="1" dirty="0">
              <a:ln w="0"/>
              <a:gradFill>
                <a:gsLst>
                  <a:gs pos="0">
                    <a:srgbClr val="8E2525">
                      <a:lumMod val="50000"/>
                    </a:srgbClr>
                  </a:gs>
                  <a:gs pos="50000">
                    <a:srgbClr val="8E2525"/>
                  </a:gs>
                  <a:gs pos="100000">
                    <a:srgbClr val="8E252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>
            <a:extLst>
              <a:ext uri="{FF2B5EF4-FFF2-40B4-BE49-F238E27FC236}">
                <a16:creationId xmlns:a16="http://schemas.microsoft.com/office/drawing/2014/main" id="{0B75E2F8-D03A-BD20-CBDD-A151C8DA7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175" y="259004"/>
            <a:ext cx="10915650" cy="133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4.0),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tựu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alt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Lượng bức xạ con người tiếp xúc khi đi máy bay -">
            <a:extLst>
              <a:ext uri="{FF2B5EF4-FFF2-40B4-BE49-F238E27FC236}">
                <a16:creationId xmlns:a16="http://schemas.microsoft.com/office/drawing/2014/main" id="{63AB9931-47F9-531C-006A-113FE2E25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4398068"/>
            <a:ext cx="3335337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2A38F1-F0BE-7327-6694-B2E379A65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4020070"/>
            <a:ext cx="21383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A41A0B-B2A8-CD10-DF9A-6712603ED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8088" y="4539976"/>
            <a:ext cx="1304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pic>
        <p:nvPicPr>
          <p:cNvPr id="4112" name="Picture 16" descr="Hướng Dẫn Cách Xem Tên Máy Tính Đơn Giản Nhất - DTCOM">
            <a:extLst>
              <a:ext uri="{FF2B5EF4-FFF2-40B4-BE49-F238E27FC236}">
                <a16:creationId xmlns:a16="http://schemas.microsoft.com/office/drawing/2014/main" id="{D3DCBC1D-4016-7FB4-0C5D-8E90A764D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088" y="1890680"/>
            <a:ext cx="3003550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A0CCC1-3006-3EFF-5245-67B469B8C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5725" y="1959270"/>
            <a:ext cx="1157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Lắp mạng internet nào tốt nhất hiện nay ? Tư vấn lắp mạng Viettel">
            <a:extLst>
              <a:ext uri="{FF2B5EF4-FFF2-40B4-BE49-F238E27FC236}">
                <a16:creationId xmlns:a16="http://schemas.microsoft.com/office/drawing/2014/main" id="{4A62C984-A5D3-972D-2160-C9CD80FC2A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9"/>
          <a:stretch/>
        </p:blipFill>
        <p:spPr bwMode="auto">
          <a:xfrm>
            <a:off x="360362" y="1749290"/>
            <a:ext cx="3937000" cy="227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ử dụng điện thoại thông minh mỗi ngày có thể khiến bạn trầm cảm? • Hello  Bacsi">
            <a:extLst>
              <a:ext uri="{FF2B5EF4-FFF2-40B4-BE49-F238E27FC236}">
                <a16:creationId xmlns:a16="http://schemas.microsoft.com/office/drawing/2014/main" id="{70603F94-C8D6-AE62-8867-6F97537DEA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09" b="3590"/>
          <a:stretch/>
        </p:blipFill>
        <p:spPr bwMode="auto">
          <a:xfrm>
            <a:off x="4489450" y="1736038"/>
            <a:ext cx="3656806" cy="224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2306F9-AEE0-471D-CBF1-53F4AEDC0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9449" y="3967990"/>
            <a:ext cx="30035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Tàu điện trên cao Cát Linh – Hà Đông ư? Nhất định phải thử một lần">
            <a:extLst>
              <a:ext uri="{FF2B5EF4-FFF2-40B4-BE49-F238E27FC236}">
                <a16:creationId xmlns:a16="http://schemas.microsoft.com/office/drawing/2014/main" id="{D2453380-9246-1B6D-6C59-C237452B5B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" t="30888" r="13305" b="1945"/>
          <a:stretch/>
        </p:blipFill>
        <p:spPr bwMode="auto">
          <a:xfrm>
            <a:off x="4489449" y="4428111"/>
            <a:ext cx="3656807" cy="224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73C5E9-17E2-1F39-ABCD-1091DFF4C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9743" y="6212720"/>
            <a:ext cx="13065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DA5DE511-EC8A-2BE1-0F47-7C2EDA6CC9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t="16994" r="23289" b="16870"/>
          <a:stretch/>
        </p:blipFill>
        <p:spPr bwMode="auto">
          <a:xfrm>
            <a:off x="342900" y="4451076"/>
            <a:ext cx="3954462" cy="218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540829-D5A8-5630-C721-50FB82EC2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6198881"/>
            <a:ext cx="28328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Liên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2" grpId="0"/>
      <p:bldP spid="7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8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4DEBCF81-C9FB-5C6D-7642-A434A6F7BB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027" t="10746" r="14752" b="1965"/>
          <a:stretch/>
        </p:blipFill>
        <p:spPr>
          <a:xfrm>
            <a:off x="-8541" y="3475064"/>
            <a:ext cx="3127430" cy="318184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178939" y="807783"/>
            <a:ext cx="9013061" cy="2629068"/>
            <a:chOff x="722953" y="239623"/>
            <a:chExt cx="7453369" cy="1996746"/>
          </a:xfrm>
          <a:solidFill>
            <a:schemeClr val="bg1"/>
          </a:solidFill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36297">
              <a:off x="722953" y="243618"/>
              <a:ext cx="6298927" cy="199275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1421382" flipH="1">
              <a:off x="1955211" y="239623"/>
              <a:ext cx="6221111" cy="1968134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3105774" y="2870802"/>
            <a:ext cx="9086226" cy="4214502"/>
            <a:chOff x="191369" y="269263"/>
            <a:chExt cx="7632133" cy="2016409"/>
          </a:xfrm>
          <a:solidFill>
            <a:schemeClr val="bg1"/>
          </a:solidFill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36297">
              <a:off x="191369" y="269263"/>
              <a:ext cx="6298927" cy="201640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1421382" flipH="1">
              <a:off x="1602390" y="284924"/>
              <a:ext cx="6221112" cy="1997757"/>
            </a:xfrm>
            <a:prstGeom prst="rect">
              <a:avLst/>
            </a:prstGeom>
          </p:spPr>
        </p:pic>
      </p:grpSp>
      <p:pic>
        <p:nvPicPr>
          <p:cNvPr id="26" name="Picture 11">
            <a:extLst>
              <a:ext uri="{FF2B5EF4-FFF2-40B4-BE49-F238E27FC236}">
                <a16:creationId xmlns:a16="http://schemas.microsoft.com/office/drawing/2014/main" id="{69759E74-1B08-D34A-0EAB-3DC8EF7299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32827" y="5576387"/>
            <a:ext cx="1202246" cy="108051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5342B2F-08E0-5D14-4F5F-12E10DAE861F}"/>
              </a:ext>
            </a:extLst>
          </p:cNvPr>
          <p:cNvSpPr txBox="1"/>
          <p:nvPr/>
        </p:nvSpPr>
        <p:spPr>
          <a:xfrm>
            <a:off x="1555174" y="89701"/>
            <a:ext cx="834567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HƯỚNG DẪN HỌC TẬP</a:t>
            </a:r>
            <a:endParaRPr kumimoji="0" lang="en-US" sz="50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8F19ED-8D32-E968-797C-D84F9D97A67D}"/>
              </a:ext>
            </a:extLst>
          </p:cNvPr>
          <p:cNvSpPr txBox="1"/>
          <p:nvPr/>
        </p:nvSpPr>
        <p:spPr>
          <a:xfrm>
            <a:off x="3628349" y="1100030"/>
            <a:ext cx="8209276" cy="95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1/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579DEE-6EB4-069B-EA39-07C029FF340D}"/>
              </a:ext>
            </a:extLst>
          </p:cNvPr>
          <p:cNvSpPr txBox="1"/>
          <p:nvPr/>
        </p:nvSpPr>
        <p:spPr>
          <a:xfrm>
            <a:off x="3646308" y="2055131"/>
            <a:ext cx="8072850" cy="95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2/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5BC832-6C15-3F06-728A-775CA6A69C78}"/>
              </a:ext>
            </a:extLst>
          </p:cNvPr>
          <p:cNvSpPr txBox="1"/>
          <p:nvPr/>
        </p:nvSpPr>
        <p:spPr>
          <a:xfrm>
            <a:off x="3237303" y="3347445"/>
            <a:ext cx="8794792" cy="3916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XVI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Nhứng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Á.</a:t>
            </a:r>
          </a:p>
          <a:p>
            <a:pPr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2/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bật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Á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ách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3/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đấu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Á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8231" y="218967"/>
            <a:ext cx="12488461" cy="738380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612629" y="2328918"/>
            <a:ext cx="6966739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THANK YOU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 PLAYING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96000" y="215851"/>
            <a:ext cx="2998069" cy="11883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094070" y="1404176"/>
            <a:ext cx="2333065" cy="9247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73821" y="0"/>
            <a:ext cx="1948581" cy="7723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17819" y="2856578"/>
            <a:ext cx="964667" cy="3823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66255" y="215851"/>
            <a:ext cx="964667" cy="3823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2298031" y="1535968"/>
            <a:ext cx="4416955" cy="445033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60601" y="-358619"/>
            <a:ext cx="4416955" cy="445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17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73394" y="412955"/>
            <a:ext cx="8620982" cy="52322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488557" y="1736411"/>
            <a:ext cx="1325219" cy="2120348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15" name="Picture 2" descr="Káº¿t quáº£ hÃ¬nh áº£nh cho home ic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152F594-4F82-C0C1-6DB6-1A35633EA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" t="2339" r="1863" b="3510"/>
          <a:stretch>
            <a:fillRect/>
          </a:stretch>
        </p:blipFill>
        <p:spPr bwMode="auto">
          <a:xfrm>
            <a:off x="2227014" y="1031424"/>
            <a:ext cx="7076012" cy="4575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DFEA8ADF-2B71-8739-B254-911AAE9457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7211" y="3553691"/>
            <a:ext cx="4495617" cy="314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23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repeatCount="indefinite" fill="hold" nodeType="after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repeatCount="indefinite" fill="hold" nodeType="afterEffect">
                                  <p:stCondLst>
                                    <p:cond delay="9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734141" y="2629371"/>
            <a:ext cx="3858911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Ngành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dệt</a:t>
            </a:r>
            <a:endParaRPr lang="en-US" sz="2800" dirty="0"/>
          </a:p>
        </p:txBody>
      </p:sp>
      <p:sp>
        <p:nvSpPr>
          <p:cNvPr id="27" name="Rectangle 26"/>
          <p:cNvSpPr/>
          <p:nvPr/>
        </p:nvSpPr>
        <p:spPr>
          <a:xfrm>
            <a:off x="6724575" y="3951423"/>
            <a:ext cx="3868478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Ngành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cơ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khí</a:t>
            </a:r>
            <a:endParaRPr lang="en-US" sz="2800" dirty="0"/>
          </a:p>
        </p:txBody>
      </p:sp>
      <p:sp>
        <p:nvSpPr>
          <p:cNvPr id="28" name="Rectangle 27"/>
          <p:cNvSpPr/>
          <p:nvPr/>
        </p:nvSpPr>
        <p:spPr>
          <a:xfrm>
            <a:off x="6732181" y="1405137"/>
            <a:ext cx="3860871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Ngành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trồng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trọt</a:t>
            </a:r>
            <a:endParaRPr lang="en-US" sz="2800" dirty="0"/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03666" y="1445631"/>
            <a:ext cx="589386" cy="59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919170" y="3944882"/>
            <a:ext cx="673882" cy="68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793744" y="2577984"/>
            <a:ext cx="802671" cy="70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988A35-F699-D481-AB94-D2CE6F23C825}"/>
              </a:ext>
            </a:extLst>
          </p:cNvPr>
          <p:cNvSpPr txBox="1"/>
          <p:nvPr/>
        </p:nvSpPr>
        <p:spPr>
          <a:xfrm>
            <a:off x="2196227" y="290354"/>
            <a:ext cx="8107833" cy="52322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phù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Montserrat Alternates Black" panose="00000A00000000000000" pitchFamily="50" charset="0"/>
            </a:endParaRPr>
          </a:p>
        </p:txBody>
      </p:sp>
      <p:pic>
        <p:nvPicPr>
          <p:cNvPr id="2050" name="Picture 2" descr="Cừu cắt - Trả phí Bản quyền Một lần Cừu - Động vật móng guốc Bức ảnh sẵn có">
            <a:extLst>
              <a:ext uri="{FF2B5EF4-FFF2-40B4-BE49-F238E27FC236}">
                <a16:creationId xmlns:a16="http://schemas.microsoft.com/office/drawing/2014/main" id="{754931C9-020D-D72F-DDE5-451CE71E4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894" y="1159935"/>
            <a:ext cx="4901301" cy="3562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9729" y="3121423"/>
            <a:ext cx="4764843" cy="34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640870" y="3074516"/>
            <a:ext cx="4248659" cy="3670936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latin typeface=".VnCooper" panose="020B7200000000000000" pitchFamily="34" charset="0"/>
                </a:rPr>
                <a:t>HU </a:t>
              </a:r>
              <a:r>
                <a:rPr lang="en-US" sz="3000" dirty="0" err="1">
                  <a:latin typeface=".VnCooper" panose="020B7200000000000000" pitchFamily="34" charset="0"/>
                </a:rPr>
                <a:t>HU</a:t>
              </a:r>
              <a:r>
                <a:rPr lang="en-US" sz="3000" dirty="0">
                  <a:latin typeface=".VnCooper" panose="020B7200000000000000" pitchFamily="34" charset="0"/>
                </a:rPr>
                <a:t>...</a:t>
              </a: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033F641-963F-E9B8-7C34-03B6CC9ECC62}"/>
              </a:ext>
            </a:extLst>
          </p:cNvPr>
          <p:cNvCxnSpPr>
            <a:endCxn id="25" idx="1"/>
          </p:cNvCxnSpPr>
          <p:nvPr/>
        </p:nvCxnSpPr>
        <p:spPr>
          <a:xfrm flipV="1">
            <a:off x="6076195" y="2930708"/>
            <a:ext cx="657946" cy="10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12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repeatCount="indefinite" fill="hold" nodeType="after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repeatCount="indefinite" fill="hold" nodeType="afterEffect">
                                  <p:stCondLst>
                                    <p:cond delay="9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73394" y="412955"/>
            <a:ext cx="1017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582389" y="2253287"/>
            <a:ext cx="1452457" cy="141027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ANH</a:t>
            </a:r>
          </a:p>
        </p:txBody>
      </p:sp>
      <p:pic>
        <p:nvPicPr>
          <p:cNvPr id="15" name="Picture 2" descr="Káº¿t quáº£ hÃ¬nh áº£nh cho home ic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634820-7F9B-1AE4-ADE0-5E005ED811BC}"/>
              </a:ext>
            </a:extLst>
          </p:cNvPr>
          <p:cNvSpPr txBox="1"/>
          <p:nvPr/>
        </p:nvSpPr>
        <p:spPr>
          <a:xfrm>
            <a:off x="2034289" y="197511"/>
            <a:ext cx="8548658" cy="954107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XVII - XVIII</a:t>
            </a:r>
          </a:p>
        </p:txBody>
      </p:sp>
      <p:pic>
        <p:nvPicPr>
          <p:cNvPr id="3074" name="Picture 2" descr="NƯỚC TRONG SỨC KHỎE CON NGƯỜI">
            <a:extLst>
              <a:ext uri="{FF2B5EF4-FFF2-40B4-BE49-F238E27FC236}">
                <a16:creationId xmlns:a16="http://schemas.microsoft.com/office/drawing/2014/main" id="{5D6F44B4-B2C0-B02D-CAD8-33F8FF44F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288" y="1573317"/>
            <a:ext cx="3685033" cy="281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Không có mô tả ảnh.">
            <a:extLst>
              <a:ext uri="{FF2B5EF4-FFF2-40B4-BE49-F238E27FC236}">
                <a16:creationId xmlns:a16="http://schemas.microsoft.com/office/drawing/2014/main" id="{AF724398-E360-2FBC-0B96-71BA583C6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14" y="1573317"/>
            <a:ext cx="3685033" cy="281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9116" y="3874410"/>
            <a:ext cx="3863693" cy="269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47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95248B-17D3-FA72-69E0-CC9726BEF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878" y="816397"/>
            <a:ext cx="9817725" cy="6056500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7DC03D6E-660B-E136-AF62-742D7BCD64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94486">
            <a:off x="-2380098" y="-2818451"/>
            <a:ext cx="5738506" cy="4726443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1B5C8DA5-B62E-97F6-BAEB-91179CA43B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68603" y="-266419"/>
            <a:ext cx="1475137" cy="1527920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C4E7E813-C5C8-7045-D780-1513234476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292592">
            <a:off x="8828761" y="4494778"/>
            <a:ext cx="5738506" cy="47264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203BA4-DAB6-5DE3-FDA5-FAA2B769F539}"/>
              </a:ext>
            </a:extLst>
          </p:cNvPr>
          <p:cNvSpPr txBox="1"/>
          <p:nvPr/>
        </p:nvSpPr>
        <p:spPr>
          <a:xfrm>
            <a:off x="2392517" y="119976"/>
            <a:ext cx="7870600" cy="58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3: CÁCH MẠNG CÔNG NGHIỆP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E5191F-C47E-377A-E6BA-D18888ACB730}"/>
              </a:ext>
            </a:extLst>
          </p:cNvPr>
          <p:cNvSpPr txBox="1"/>
          <p:nvPr/>
        </p:nvSpPr>
        <p:spPr>
          <a:xfrm>
            <a:off x="778722" y="82296"/>
            <a:ext cx="2300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Tiết:5+6</a:t>
            </a:r>
          </a:p>
        </p:txBody>
      </p:sp>
    </p:spTree>
    <p:extLst>
      <p:ext uri="{BB962C8B-B14F-4D97-AF65-F5344CB8AC3E}">
        <p14:creationId xmlns:p14="http://schemas.microsoft.com/office/powerpoint/2010/main" val="37960012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1D40D8-F7D2-FD66-8EAC-B86DA9BE72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674"/>
          <a:stretch/>
        </p:blipFill>
        <p:spPr>
          <a:xfrm>
            <a:off x="0" y="-23215"/>
            <a:ext cx="12192000" cy="6858000"/>
          </a:xfrm>
          <a:prstGeom prst="rect">
            <a:avLst/>
          </a:prstGeom>
        </p:spPr>
      </p:pic>
      <p:sp>
        <p:nvSpPr>
          <p:cNvPr id="13" name="Freeform 12"/>
          <p:cNvSpPr>
            <a:spLocks/>
          </p:cNvSpPr>
          <p:nvPr/>
        </p:nvSpPr>
        <p:spPr bwMode="gray">
          <a:xfrm rot="539224">
            <a:off x="5665536" y="1160772"/>
            <a:ext cx="2205091" cy="1058102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35" name="Nhóm 34"/>
          <p:cNvGrpSpPr/>
          <p:nvPr/>
        </p:nvGrpSpPr>
        <p:grpSpPr>
          <a:xfrm>
            <a:off x="3442357" y="1976800"/>
            <a:ext cx="2977691" cy="4372241"/>
            <a:chOff x="2118292" y="2652008"/>
            <a:chExt cx="2098787" cy="315665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7" name="AutoShape 16"/>
            <p:cNvSpPr>
              <a:spLocks noChangeArrowheads="1"/>
            </p:cNvSpPr>
            <p:nvPr/>
          </p:nvSpPr>
          <p:spPr bwMode="auto">
            <a:xfrm>
              <a:off x="2118292" y="2923194"/>
              <a:ext cx="2098787" cy="2885469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2D8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AutoShape 17"/>
            <p:cNvSpPr>
              <a:spLocks noChangeArrowheads="1"/>
            </p:cNvSpPr>
            <p:nvPr/>
          </p:nvSpPr>
          <p:spPr bwMode="gray">
            <a:xfrm>
              <a:off x="2302204" y="2710485"/>
              <a:ext cx="1703994" cy="446786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AutoShape 18"/>
            <p:cNvSpPr>
              <a:spLocks noChangeArrowheads="1"/>
            </p:cNvSpPr>
            <p:nvPr/>
          </p:nvSpPr>
          <p:spPr bwMode="auto">
            <a:xfrm flipH="1">
              <a:off x="3855670" y="2857879"/>
              <a:ext cx="65315" cy="132081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AutoShape 19"/>
            <p:cNvSpPr>
              <a:spLocks noChangeArrowheads="1"/>
            </p:cNvSpPr>
            <p:nvPr/>
          </p:nvSpPr>
          <p:spPr bwMode="auto">
            <a:xfrm flipH="1">
              <a:off x="2408581" y="2857879"/>
              <a:ext cx="66766" cy="132081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Text Box 20"/>
            <p:cNvSpPr txBox="1">
              <a:spLocks noChangeArrowheads="1"/>
            </p:cNvSpPr>
            <p:nvPr/>
          </p:nvSpPr>
          <p:spPr bwMode="gray">
            <a:xfrm>
              <a:off x="2916741" y="2652008"/>
              <a:ext cx="509091" cy="512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2341905" y="3391348"/>
              <a:ext cx="1546422" cy="2283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Những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thành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tựu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tiêu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biểu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trong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Cách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mạng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công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nghiệp</a:t>
              </a:r>
              <a:endParaRPr lang="en-US" sz="3000" i="1" dirty="0">
                <a:solidFill>
                  <a:srgbClr val="5D8223"/>
                </a:solidFill>
              </a:endParaRPr>
            </a:p>
          </p:txBody>
        </p:sp>
      </p:grpSp>
      <p:grpSp>
        <p:nvGrpSpPr>
          <p:cNvPr id="36" name="Nhóm 35"/>
          <p:cNvGrpSpPr/>
          <p:nvPr/>
        </p:nvGrpSpPr>
        <p:grpSpPr>
          <a:xfrm>
            <a:off x="7086439" y="1976802"/>
            <a:ext cx="2879443" cy="4372240"/>
            <a:chOff x="4413024" y="2261299"/>
            <a:chExt cx="2098787" cy="3154024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5" name="AutoShape 4"/>
            <p:cNvSpPr>
              <a:spLocks noChangeArrowheads="1"/>
            </p:cNvSpPr>
            <p:nvPr/>
          </p:nvSpPr>
          <p:spPr bwMode="auto">
            <a:xfrm>
              <a:off x="4413024" y="2529854"/>
              <a:ext cx="2098787" cy="2885469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1D08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AutoShape 5"/>
            <p:cNvSpPr>
              <a:spLocks noChangeArrowheads="1"/>
            </p:cNvSpPr>
            <p:nvPr/>
          </p:nvSpPr>
          <p:spPr bwMode="gray">
            <a:xfrm>
              <a:off x="4605884" y="2289255"/>
              <a:ext cx="1703994" cy="447530"/>
            </a:xfrm>
            <a:prstGeom prst="roundRect">
              <a:avLst>
                <a:gd name="adj" fmla="val 50000"/>
              </a:avLst>
            </a:prstGeom>
            <a:solidFill>
              <a:srgbClr val="7030A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 flipH="1">
              <a:off x="6159110" y="2473247"/>
              <a:ext cx="66766" cy="132082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 flipH="1">
              <a:off x="4704764" y="2464538"/>
              <a:ext cx="65315" cy="132082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gray">
            <a:xfrm>
              <a:off x="5152670" y="2261299"/>
              <a:ext cx="671555" cy="516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B2E0BC4-00DD-6457-6803-C4ADC9161A92}"/>
              </a:ext>
            </a:extLst>
          </p:cNvPr>
          <p:cNvSpPr txBox="1"/>
          <p:nvPr/>
        </p:nvSpPr>
        <p:spPr>
          <a:xfrm>
            <a:off x="3110828" y="207134"/>
            <a:ext cx="7870600" cy="58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3: 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 MẠNG CÔNG NGHIỆP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3CA9C3-9B41-DB98-9649-B41D0D009098}"/>
              </a:ext>
            </a:extLst>
          </p:cNvPr>
          <p:cNvSpPr/>
          <p:nvPr/>
        </p:nvSpPr>
        <p:spPr>
          <a:xfrm>
            <a:off x="7324255" y="2743515"/>
            <a:ext cx="2538150" cy="3286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ách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ctr" eaLnBrk="0" hangingPunct="0"/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01379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/>
      <p:bldP spid="2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6648</TotalTime>
  <Words>2136</Words>
  <Application>Microsoft Office PowerPoint</Application>
  <PresentationFormat>Widescreen</PresentationFormat>
  <Paragraphs>216</Paragraphs>
  <Slides>43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56" baseType="lpstr">
      <vt:lpstr>.VnCooper</vt:lpstr>
      <vt:lpstr>Arial</vt:lpstr>
      <vt:lpstr>Bungee Inline</vt:lpstr>
      <vt:lpstr>Calibri</vt:lpstr>
      <vt:lpstr>Calibri Light</vt:lpstr>
      <vt:lpstr>Livvic</vt:lpstr>
      <vt:lpstr>Montserrat Alternates Black</vt:lpstr>
      <vt:lpstr>Roboto Condensed Light</vt:lpstr>
      <vt:lpstr>Times New Roman</vt:lpstr>
      <vt:lpstr>YouTube Sans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đỗ hoàng</dc:creator>
  <cp:lastModifiedBy>Admin</cp:lastModifiedBy>
  <cp:revision>222</cp:revision>
  <dcterms:created xsi:type="dcterms:W3CDTF">2023-02-10T05:28:12Z</dcterms:created>
  <dcterms:modified xsi:type="dcterms:W3CDTF">2023-09-29T03:12:42Z</dcterms:modified>
</cp:coreProperties>
</file>