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0" r:id="rId1"/>
  </p:sldMasterIdLst>
  <p:notesMasterIdLst>
    <p:notesMasterId r:id="rId23"/>
  </p:notesMasterIdLst>
  <p:sldIdLst>
    <p:sldId id="256" r:id="rId2"/>
    <p:sldId id="259" r:id="rId3"/>
    <p:sldId id="304" r:id="rId4"/>
    <p:sldId id="308" r:id="rId5"/>
    <p:sldId id="320" r:id="rId6"/>
    <p:sldId id="297" r:id="rId7"/>
    <p:sldId id="321" r:id="rId8"/>
    <p:sldId id="322" r:id="rId9"/>
    <p:sldId id="323" r:id="rId10"/>
    <p:sldId id="306" r:id="rId11"/>
    <p:sldId id="298" r:id="rId12"/>
    <p:sldId id="307" r:id="rId13"/>
    <p:sldId id="326" r:id="rId14"/>
    <p:sldId id="257" r:id="rId15"/>
    <p:sldId id="299" r:id="rId16"/>
    <p:sldId id="275" r:id="rId17"/>
    <p:sldId id="300" r:id="rId18"/>
    <p:sldId id="261" r:id="rId19"/>
    <p:sldId id="314" r:id="rId20"/>
    <p:sldId id="258" r:id="rId21"/>
    <p:sldId id="317" r:id="rId22"/>
  </p:sldIdLst>
  <p:sldSz cx="9144000" cy="5143500" type="screen16x9"/>
  <p:notesSz cx="6858000" cy="9144000"/>
  <p:embeddedFontLst>
    <p:embeddedFont>
      <p:font typeface="Wingdings 3" panose="05040102010807070707" pitchFamily="18" charset="2"/>
      <p:regular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0248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36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985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54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540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233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49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35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e4e1cd7669_0_14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e4e1cd7669_0_14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18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48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e4e1cd7669_0_14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e4e1cd7669_0_14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369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8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1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18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dd6bb563a4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dd6bb563a4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59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255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8937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205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985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617151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69810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05392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4808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014225" y="2659250"/>
            <a:ext cx="51156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014225" y="3763800"/>
            <a:ext cx="51156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104875" y="1228574"/>
            <a:ext cx="2934300" cy="1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710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713250" y="118372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72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"/>
          <p:cNvSpPr txBox="1">
            <a:spLocks noGrp="1"/>
          </p:cNvSpPr>
          <p:nvPr>
            <p:ph type="subTitle" idx="1"/>
          </p:nvPr>
        </p:nvSpPr>
        <p:spPr>
          <a:xfrm>
            <a:off x="1185375" y="2503100"/>
            <a:ext cx="3185100" cy="11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80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79416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216400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4777104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216400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4777113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50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117325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713275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13275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3723862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3319812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319812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6330400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5926349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 panose="00000400000000000000"/>
                <a:ea typeface="Poppins" panose="00000400000000000000"/>
                <a:cs typeface="Poppins" panose="00000400000000000000"/>
                <a:sym typeface="Poppins" panose="00000400000000000000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5926350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4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2511575" y="387100"/>
            <a:ext cx="41208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2511600" y="1734456"/>
            <a:ext cx="41208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00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7942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951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1641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139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03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7039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8995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0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8" r:id="rId17"/>
    <p:sldLayoutId id="2147483791" r:id="rId18"/>
    <p:sldLayoutId id="2147483792" r:id="rId19"/>
    <p:sldLayoutId id="2147483793" r:id="rId20"/>
    <p:sldLayoutId id="2147483794" r:id="rId21"/>
    <p:sldLayoutId id="2147483795" r:id="rId2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6"/>
          <p:cNvSpPr txBox="1">
            <a:spLocks noGrp="1"/>
          </p:cNvSpPr>
          <p:nvPr>
            <p:ph type="ctrTitle"/>
          </p:nvPr>
        </p:nvSpPr>
        <p:spPr>
          <a:xfrm>
            <a:off x="0" y="1097600"/>
            <a:ext cx="8894618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CỦA </a:t>
            </a:r>
            <a:b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MÀU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2" name="Google Shape;652;p26"/>
          <p:cNvSpPr txBox="1">
            <a:spLocks noGrp="1"/>
          </p:cNvSpPr>
          <p:nvPr>
            <p:ph type="subTitle" idx="1"/>
          </p:nvPr>
        </p:nvSpPr>
        <p:spPr>
          <a:xfrm>
            <a:off x="243864" y="2667030"/>
            <a:ext cx="7219752" cy="108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4400" b="1" dirty="0">
                <a:solidFill>
                  <a:srgbClr val="0070C0"/>
                </a:solidFill>
              </a:rPr>
              <a:t>Bài 3: TRANH IN HOA, LÁ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51"/>
          <p:cNvSpPr txBox="1"/>
          <p:nvPr/>
        </p:nvSpPr>
        <p:spPr>
          <a:xfrm>
            <a:off x="1048350" y="19786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FFFFFF"/>
                </a:solidFill>
              </a:rPr>
              <a:t>Cách tạo bức tranh bằng hình thức in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87" y="868304"/>
            <a:ext cx="3036977" cy="177545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5" y="868304"/>
            <a:ext cx="3994413" cy="395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r="6838" b="6009"/>
          <a:stretch>
            <a:fillRect/>
          </a:stretch>
        </p:blipFill>
        <p:spPr>
          <a:xfrm flipH="1">
            <a:off x="4363278" y="2812774"/>
            <a:ext cx="3036978" cy="2069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6515" y="725557"/>
            <a:ext cx="1436729" cy="4156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"/>
          <p:cNvSpPr txBox="1">
            <a:spLocks noGrp="1"/>
          </p:cNvSpPr>
          <p:nvPr>
            <p:ph type="title"/>
          </p:nvPr>
        </p:nvSpPr>
        <p:spPr>
          <a:xfrm>
            <a:off x="289136" y="447948"/>
            <a:ext cx="7969827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III.LUYỆN 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SÁNG TẠO</a:t>
            </a:r>
            <a:endParaRPr sz="4800" dirty="0">
              <a:solidFill>
                <a:srgbClr val="00B0F0"/>
              </a:solidFill>
            </a:endParaRPr>
          </a:p>
        </p:txBody>
      </p:sp>
      <p:sp>
        <p:nvSpPr>
          <p:cNvPr id="695" name="Google Shape;695;p29"/>
          <p:cNvSpPr txBox="1">
            <a:spLocks noGrp="1"/>
          </p:cNvSpPr>
          <p:nvPr>
            <p:ph type="subTitle" idx="1"/>
          </p:nvPr>
        </p:nvSpPr>
        <p:spPr>
          <a:xfrm>
            <a:off x="289136" y="1398498"/>
            <a:ext cx="7574972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hoa, lá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l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l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4" y="446752"/>
            <a:ext cx="3587491" cy="438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68714" y="446752"/>
            <a:ext cx="2195340" cy="226778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6784223" y="446752"/>
            <a:ext cx="1975312" cy="226778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4252607" y="2814868"/>
            <a:ext cx="2195340" cy="170512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195" y="2814868"/>
            <a:ext cx="2361144" cy="170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6755" y="4519989"/>
            <a:ext cx="3190009" cy="31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TẠO BỨC TRANH IN HOA, LÁ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4353470342220607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247153" y="-1947917"/>
            <a:ext cx="4629150" cy="8753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1270" y="3655815"/>
            <a:ext cx="309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Cách in tranh hoa, lá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B0034F-CB75-42EE-9FBE-284B29346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0" y="0"/>
            <a:ext cx="2872822" cy="2849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FA4D9E-B401-45B4-91D8-5F59E542D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19" y="-1"/>
            <a:ext cx="2901948" cy="2849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384" y="0"/>
            <a:ext cx="2700762" cy="2849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691" y="2866937"/>
            <a:ext cx="2872822" cy="2293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255" y="2849764"/>
            <a:ext cx="2901948" cy="232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"/>
          <p:cNvSpPr txBox="1">
            <a:spLocks noGrp="1"/>
          </p:cNvSpPr>
          <p:nvPr>
            <p:ph type="title"/>
          </p:nvPr>
        </p:nvSpPr>
        <p:spPr>
          <a:xfrm>
            <a:off x="0" y="270145"/>
            <a:ext cx="7969827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IV.PHÂN 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- ĐÁNH GIÁ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800" dirty="0"/>
          </a:p>
        </p:txBody>
      </p:sp>
      <p:sp>
        <p:nvSpPr>
          <p:cNvPr id="695" name="Google Shape;695;p29"/>
          <p:cNvSpPr txBox="1">
            <a:spLocks noGrp="1"/>
          </p:cNvSpPr>
          <p:nvPr>
            <p:ph type="subTitle" idx="1"/>
          </p:nvPr>
        </p:nvSpPr>
        <p:spPr>
          <a:xfrm>
            <a:off x="-84037" y="1319580"/>
            <a:ext cx="7574972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Trưng bày sản phẩm</a:t>
            </a:r>
            <a:endParaRPr dirty="0">
              <a:latin typeface="+mj-lt"/>
            </a:endParaRPr>
          </a:p>
        </p:txBody>
      </p:sp>
      <p:cxnSp>
        <p:nvCxnSpPr>
          <p:cNvPr id="1040" name="Google Shape;1040;p45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6EDABA-3B19-4250-87EB-FB9B6CFB1404}"/>
              </a:ext>
            </a:extLst>
          </p:cNvPr>
          <p:cNvSpPr txBox="1"/>
          <p:nvPr/>
        </p:nvSpPr>
        <p:spPr>
          <a:xfrm>
            <a:off x="71919" y="1329948"/>
            <a:ext cx="5963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Bức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tranh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em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thích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nhất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Biểu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cảm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nét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hình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màu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trong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tranh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Kỹ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thuật</a:t>
            </a:r>
            <a:r>
              <a:rPr lang="en-US" dirty="0">
                <a:solidFill>
                  <a:srgbClr val="7030A0"/>
                </a:solidFill>
              </a:rPr>
              <a:t> in </a:t>
            </a:r>
            <a:r>
              <a:rPr lang="en-US" dirty="0" err="1">
                <a:solidFill>
                  <a:srgbClr val="7030A0"/>
                </a:solidFill>
              </a:rPr>
              <a:t>tranh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Rút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kinh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nghiệm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vẽ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mình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"/>
          <p:cNvSpPr txBox="1">
            <a:spLocks noGrp="1"/>
          </p:cNvSpPr>
          <p:nvPr>
            <p:ph type="title"/>
          </p:nvPr>
        </p:nvSpPr>
        <p:spPr>
          <a:xfrm>
            <a:off x="-202250" y="331790"/>
            <a:ext cx="7969827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4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– PHÁT TRIỂN</a:t>
            </a:r>
            <a:endParaRPr sz="3600" dirty="0">
              <a:solidFill>
                <a:schemeClr val="accent5"/>
              </a:solidFill>
            </a:endParaRPr>
          </a:p>
        </p:txBody>
      </p:sp>
      <p:sp>
        <p:nvSpPr>
          <p:cNvPr id="695" name="Google Shape;695;p29"/>
          <p:cNvSpPr txBox="1">
            <a:spLocks noGrp="1"/>
          </p:cNvSpPr>
          <p:nvPr>
            <p:ph type="subTitle" idx="1"/>
          </p:nvPr>
        </p:nvSpPr>
        <p:spPr>
          <a:xfrm>
            <a:off x="0" y="1381225"/>
            <a:ext cx="7574972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nghệ thuật tranh in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1"/>
          <p:cNvSpPr txBox="1">
            <a:spLocks noGrp="1"/>
          </p:cNvSpPr>
          <p:nvPr>
            <p:ph type="title"/>
          </p:nvPr>
        </p:nvSpPr>
        <p:spPr>
          <a:xfrm>
            <a:off x="795380" y="19319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Tranh in</a:t>
            </a:r>
            <a:endParaRPr dirty="0"/>
          </a:p>
        </p:txBody>
      </p:sp>
      <p:cxnSp>
        <p:nvCxnSpPr>
          <p:cNvPr id="724" name="Google Shape;724;p31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19" y="1183726"/>
            <a:ext cx="7635345" cy="361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8" name="Google Shape;678;p28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FC2C4B-AC5A-4A3E-92C5-09F15F773C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9" y="387626"/>
            <a:ext cx="7014435" cy="4273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8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"/>
          <p:cNvSpPr txBox="1">
            <a:spLocks noGrp="1"/>
          </p:cNvSpPr>
          <p:nvPr>
            <p:ph type="title"/>
          </p:nvPr>
        </p:nvSpPr>
        <p:spPr>
          <a:xfrm>
            <a:off x="483375" y="511951"/>
            <a:ext cx="5633484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I.KHÁM 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sz="4800" dirty="0">
              <a:solidFill>
                <a:srgbClr val="00B0F0"/>
              </a:solidFill>
            </a:endParaRPr>
          </a:p>
        </p:txBody>
      </p:sp>
      <p:sp>
        <p:nvSpPr>
          <p:cNvPr id="695" name="Google Shape;695;p29"/>
          <p:cNvSpPr txBox="1">
            <a:spLocks noGrp="1"/>
          </p:cNvSpPr>
          <p:nvPr>
            <p:ph type="subTitle" idx="1"/>
          </p:nvPr>
        </p:nvSpPr>
        <p:spPr>
          <a:xfrm>
            <a:off x="1162537" y="1370034"/>
            <a:ext cx="5778957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tranh hoa, lá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8"/>
          <p:cNvSpPr txBox="1">
            <a:spLocks noGrp="1"/>
          </p:cNvSpPr>
          <p:nvPr>
            <p:ph type="title"/>
          </p:nvPr>
        </p:nvSpPr>
        <p:spPr>
          <a:xfrm>
            <a:off x="713225" y="14464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Tranh in hoa khắc gỗ</a:t>
            </a:r>
            <a:endParaRPr dirty="0">
              <a:latin typeface="+mj-lt"/>
            </a:endParaRPr>
          </a:p>
        </p:txBody>
      </p:sp>
      <p:cxnSp>
        <p:nvCxnSpPr>
          <p:cNvPr id="678" name="Google Shape;678;p28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223" r="3832" b="7350"/>
          <a:stretch>
            <a:fillRect/>
          </a:stretch>
        </p:blipFill>
        <p:spPr>
          <a:xfrm>
            <a:off x="2731000" y="678772"/>
            <a:ext cx="3681899" cy="421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DẶN DÒ</a:t>
            </a:r>
          </a:p>
        </p:txBody>
      </p:sp>
      <p:sp>
        <p:nvSpPr>
          <p:cNvPr id="1053" name="Google Shape;1053;p46"/>
          <p:cNvSpPr txBox="1">
            <a:spLocks noGrp="1"/>
          </p:cNvSpPr>
          <p:nvPr>
            <p:ph type="subTitle" idx="1"/>
          </p:nvPr>
        </p:nvSpPr>
        <p:spPr>
          <a:xfrm>
            <a:off x="1530627" y="1734456"/>
            <a:ext cx="6182138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Hoàn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thành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sản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phẩm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thực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hành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4: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>
                <a:solidFill>
                  <a:srgbClr val="002060"/>
                </a:solidFill>
              </a:rPr>
              <a:t>THIỆP CHÚC MỪNG</a:t>
            </a:r>
            <a:endParaRPr sz="2400" dirty="0">
              <a:solidFill>
                <a:srgbClr val="002060"/>
              </a:solidFill>
            </a:endParaRPr>
          </a:p>
        </p:txBody>
      </p:sp>
      <p:cxnSp>
        <p:nvCxnSpPr>
          <p:cNvPr id="1054" name="Google Shape;1054;p46"/>
          <p:cNvCxnSpPr/>
          <p:nvPr/>
        </p:nvCxnSpPr>
        <p:spPr>
          <a:xfrm>
            <a:off x="2731075" y="1636400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743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51"/>
          <p:cNvSpPr txBox="1"/>
          <p:nvPr/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FFFFFF"/>
                </a:solidFill>
              </a:rPr>
              <a:t>Quan sát tranh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"/>
          <a:stretch>
            <a:fillRect/>
          </a:stretch>
        </p:blipFill>
        <p:spPr bwMode="auto">
          <a:xfrm>
            <a:off x="675861" y="806250"/>
            <a:ext cx="7832035" cy="40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1" y="367748"/>
            <a:ext cx="1888788" cy="4452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481" y="1349796"/>
            <a:ext cx="2165283" cy="3187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730" y="864704"/>
            <a:ext cx="2165282" cy="3672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1059" y="1206646"/>
            <a:ext cx="2020455" cy="3474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9916" y="606056"/>
            <a:ext cx="404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Tranh in hoa, lá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71651" y="457200"/>
            <a:ext cx="3524726" cy="5493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2661007"/>
            <a:ext cx="8630293" cy="2332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61" y="267128"/>
            <a:ext cx="3887163" cy="2393879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271" y="457200"/>
            <a:ext cx="452063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42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"/>
          <p:cNvSpPr txBox="1">
            <a:spLocks noGrp="1"/>
          </p:cNvSpPr>
          <p:nvPr>
            <p:ph type="title"/>
          </p:nvPr>
        </p:nvSpPr>
        <p:spPr>
          <a:xfrm>
            <a:off x="-241337" y="259289"/>
            <a:ext cx="7792843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II.KIẾN 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b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– KĨ NĂNG</a:t>
            </a:r>
            <a:endParaRPr sz="4800" dirty="0">
              <a:solidFill>
                <a:srgbClr val="00B0F0"/>
              </a:solidFill>
            </a:endParaRPr>
          </a:p>
        </p:txBody>
      </p:sp>
      <p:sp>
        <p:nvSpPr>
          <p:cNvPr id="695" name="Google Shape;695;p29"/>
          <p:cNvSpPr txBox="1">
            <a:spLocks noGrp="1"/>
          </p:cNvSpPr>
          <p:nvPr>
            <p:ph type="subTitle" idx="1"/>
          </p:nvPr>
        </p:nvSpPr>
        <p:spPr>
          <a:xfrm>
            <a:off x="259600" y="1968237"/>
            <a:ext cx="7574972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</a:p>
          <a:p>
            <a:pPr marL="0" lvl="0" indent="0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71651" y="457200"/>
            <a:ext cx="3524726" cy="5493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/>
          </a:p>
        </p:txBody>
      </p:sp>
      <p:sp>
        <p:nvSpPr>
          <p:cNvPr id="7" name="Text Box 6"/>
          <p:cNvSpPr txBox="1"/>
          <p:nvPr/>
        </p:nvSpPr>
        <p:spPr>
          <a:xfrm>
            <a:off x="2420592" y="-13309"/>
            <a:ext cx="3524726" cy="5493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/>
          </a:p>
        </p:txBody>
      </p:sp>
      <p:sp>
        <p:nvSpPr>
          <p:cNvPr id="3" name="Text Box 2"/>
          <p:cNvSpPr txBox="1"/>
          <p:nvPr/>
        </p:nvSpPr>
        <p:spPr>
          <a:xfrm>
            <a:off x="174658" y="92814"/>
            <a:ext cx="7895452" cy="8771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in?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9718"/>
          <a:stretch>
            <a:fillRect/>
          </a:stretch>
        </p:blipFill>
        <p:spPr>
          <a:xfrm>
            <a:off x="3041151" y="1370967"/>
            <a:ext cx="2769575" cy="323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4657" y="1370967"/>
            <a:ext cx="2792853" cy="3231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318" y="1370967"/>
            <a:ext cx="2797990" cy="32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71651" y="457200"/>
            <a:ext cx="3524726" cy="5493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/>
          </a:p>
        </p:txBody>
      </p:sp>
      <p:sp>
        <p:nvSpPr>
          <p:cNvPr id="7" name="Text Box 6"/>
          <p:cNvSpPr txBox="1"/>
          <p:nvPr/>
        </p:nvSpPr>
        <p:spPr>
          <a:xfrm>
            <a:off x="2286001" y="274797"/>
            <a:ext cx="3524726" cy="5493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/>
          </a:p>
        </p:txBody>
      </p:sp>
      <p:sp>
        <p:nvSpPr>
          <p:cNvPr id="8" name="Text Box 7"/>
          <p:cNvSpPr txBox="1"/>
          <p:nvPr/>
        </p:nvSpPr>
        <p:spPr>
          <a:xfrm>
            <a:off x="1006867" y="228563"/>
            <a:ext cx="7705617" cy="7271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2: CÁCH TẠO BỨC TRANH BẰNG HÌNH THỨC IN</a:t>
            </a:r>
            <a:endParaRPr lang="en-US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62336" y="1001919"/>
            <a:ext cx="8250148" cy="38318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r>
              <a:rPr lang="vi-VN" sz="2400" dirty="0" smtClean="0"/>
              <a:t>a.</a:t>
            </a:r>
            <a:r>
              <a:rPr lang="en-US" sz="2400" dirty="0" smtClean="0"/>
              <a:t> </a:t>
            </a:r>
            <a:r>
              <a:rPr lang="en-US" sz="2400" dirty="0" err="1"/>
              <a:t>Lựa</a:t>
            </a:r>
            <a:r>
              <a:rPr lang="en-US" sz="2400" dirty="0"/>
              <a:t>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khuôn</a:t>
            </a:r>
            <a:r>
              <a:rPr lang="en-US" sz="2400" dirty="0"/>
              <a:t> in.</a:t>
            </a:r>
          </a:p>
          <a:p>
            <a:endParaRPr lang="en-US" sz="2400" dirty="0"/>
          </a:p>
          <a:p>
            <a:r>
              <a:rPr lang="en-US" sz="2400" dirty="0"/>
              <a:t>b. </a:t>
            </a:r>
            <a:r>
              <a:rPr lang="en-US" sz="2400" dirty="0" err="1"/>
              <a:t>Bôi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khuôn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in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c. In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hòa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nhịp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d.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thiện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62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71651" y="457200"/>
            <a:ext cx="3524726" cy="5493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/>
          </a:p>
        </p:txBody>
      </p:sp>
      <p:sp>
        <p:nvSpPr>
          <p:cNvPr id="8" name="Text Box 7"/>
          <p:cNvSpPr txBox="1"/>
          <p:nvPr/>
        </p:nvSpPr>
        <p:spPr>
          <a:xfrm>
            <a:off x="297951" y="165196"/>
            <a:ext cx="8630292" cy="7271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2: CÁCH TẠO BỨC TRANH BẰNG HÌNH THỨC IN</a:t>
            </a:r>
            <a:endParaRPr lang="en-US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35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17610" y="349424"/>
            <a:ext cx="6861977" cy="18697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vi-VN" sz="2400" dirty="0"/>
              <a:t>-</a:t>
            </a:r>
            <a:r>
              <a:rPr lang="en-US" sz="2400" dirty="0" smtClean="0"/>
              <a:t> </a:t>
            </a:r>
            <a:r>
              <a:rPr lang="en-US" sz="2400" dirty="0" err="1"/>
              <a:t>Bôi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khuôn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in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endParaRPr lang="en-US" sz="1350" dirty="0"/>
          </a:p>
        </p:txBody>
      </p:sp>
      <p:sp>
        <p:nvSpPr>
          <p:cNvPr id="6" name="Text Box 2"/>
          <p:cNvSpPr txBox="1"/>
          <p:nvPr/>
        </p:nvSpPr>
        <p:spPr>
          <a:xfrm>
            <a:off x="617609" y="1495946"/>
            <a:ext cx="6861977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vi-VN" sz="2400" dirty="0"/>
              <a:t>-</a:t>
            </a:r>
            <a:r>
              <a:rPr lang="en-US" sz="2400" dirty="0" smtClean="0"/>
              <a:t> </a:t>
            </a:r>
            <a:r>
              <a:rPr lang="en-US" sz="2400" dirty="0"/>
              <a:t>In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hòa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nhịp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endParaRPr lang="en-US" sz="1350" dirty="0"/>
          </a:p>
        </p:txBody>
      </p:sp>
      <p:sp>
        <p:nvSpPr>
          <p:cNvPr id="9" name="Text Box 2"/>
          <p:cNvSpPr txBox="1"/>
          <p:nvPr/>
        </p:nvSpPr>
        <p:spPr>
          <a:xfrm>
            <a:off x="617609" y="2593582"/>
            <a:ext cx="6646219" cy="14542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r>
              <a:rPr lang="vi-VN" sz="2400" dirty="0"/>
              <a:t>-</a:t>
            </a:r>
            <a:r>
              <a:rPr lang="en-US" sz="2400" dirty="0" smtClean="0"/>
              <a:t> </a:t>
            </a:r>
            <a:r>
              <a:rPr lang="en-US" sz="2400" dirty="0" err="1"/>
              <a:t>Lựa</a:t>
            </a:r>
            <a:r>
              <a:rPr lang="en-US" sz="2400" dirty="0"/>
              <a:t>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khuôn</a:t>
            </a:r>
            <a:r>
              <a:rPr lang="en-US" sz="2400" dirty="0"/>
              <a:t> in.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022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588</TotalTime>
  <Words>340</Words>
  <Application>Microsoft Office PowerPoint</Application>
  <PresentationFormat>On-screen Show (16:9)</PresentationFormat>
  <Paragraphs>61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Wingdings 3</vt:lpstr>
      <vt:lpstr>Times New Roman</vt:lpstr>
      <vt:lpstr>Arial</vt:lpstr>
      <vt:lpstr>Trebuchet MS</vt:lpstr>
      <vt:lpstr>Tahoma</vt:lpstr>
      <vt:lpstr>Poppins</vt:lpstr>
      <vt:lpstr>Facet</vt:lpstr>
      <vt:lpstr>Chủ đề 1: BIỂU CẢM CỦA                       MÀU SẮC </vt:lpstr>
      <vt:lpstr>I.KHÁM PHÁ</vt:lpstr>
      <vt:lpstr>PowerPoint Presentation</vt:lpstr>
      <vt:lpstr>PowerPoint Presentation</vt:lpstr>
      <vt:lpstr>PowerPoint Presentation</vt:lpstr>
      <vt:lpstr>II.KIẾN TẠO  KIẾN THỨC – KĨ NĂNG</vt:lpstr>
      <vt:lpstr>PowerPoint Presentation</vt:lpstr>
      <vt:lpstr>PowerPoint Presentation</vt:lpstr>
      <vt:lpstr>PowerPoint Presentation</vt:lpstr>
      <vt:lpstr>PowerPoint Presentation</vt:lpstr>
      <vt:lpstr>III.LUYỆN TẬP SÁNG TẠO</vt:lpstr>
      <vt:lpstr>PowerPoint Presentation</vt:lpstr>
      <vt:lpstr>PowerPoint Presentation</vt:lpstr>
      <vt:lpstr>PowerPoint Presentation</vt:lpstr>
      <vt:lpstr>IV.PHÂN TÍCH - ĐÁNH GIÁ  </vt:lpstr>
      <vt:lpstr>Trưng bày sản phẩm</vt:lpstr>
      <vt:lpstr>V. VẬN DỤNG – PHÁT TRIỂN</vt:lpstr>
      <vt:lpstr>Tranh in</vt:lpstr>
      <vt:lpstr>PowerPoint Presentation</vt:lpstr>
      <vt:lpstr>Tranh in hoa khắc gỗ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BIỂU CẢM CỦA  MÀU SẮC</dc:title>
  <dc:creator>lenovo</dc:creator>
  <cp:lastModifiedBy>Le Tien Duat</cp:lastModifiedBy>
  <cp:revision>41</cp:revision>
  <dcterms:created xsi:type="dcterms:W3CDTF">2021-08-24T04:58:52Z</dcterms:created>
  <dcterms:modified xsi:type="dcterms:W3CDTF">2024-09-29T14:08:12Z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