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</p:sldMasterIdLst>
  <p:notesMasterIdLst>
    <p:notesMasterId r:id="rId19"/>
  </p:notesMasterIdLst>
  <p:sldIdLst>
    <p:sldId id="501" r:id="rId5"/>
    <p:sldId id="490" r:id="rId6"/>
    <p:sldId id="492" r:id="rId7"/>
    <p:sldId id="493" r:id="rId8"/>
    <p:sldId id="491" r:id="rId9"/>
    <p:sldId id="494" r:id="rId10"/>
    <p:sldId id="502" r:id="rId11"/>
    <p:sldId id="495" r:id="rId12"/>
    <p:sldId id="485" r:id="rId13"/>
    <p:sldId id="496" r:id="rId14"/>
    <p:sldId id="497" r:id="rId15"/>
    <p:sldId id="498" r:id="rId16"/>
    <p:sldId id="499" r:id="rId17"/>
    <p:sldId id="48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DBEEF4"/>
    <a:srgbClr val="008080"/>
    <a:srgbClr val="EEEAF2"/>
    <a:srgbClr val="FFFFFF"/>
    <a:srgbClr val="009999"/>
    <a:srgbClr val="CCECFF"/>
    <a:srgbClr val="F2F2F2"/>
    <a:srgbClr val="000000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10/05/2024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84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0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02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721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90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079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701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2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3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198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91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653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A83839-D09B-4685-88FE-E8D5DABA30CB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92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10/05/2024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01" y="703385"/>
            <a:ext cx="10326984" cy="4514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371" y="4737689"/>
            <a:ext cx="5064769" cy="146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2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schemeClr val="bg1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schemeClr val="bg1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5226368" y="1711871"/>
            <a:ext cx="6303585" cy="4401205"/>
          </a:xfrm>
          <a:prstGeom prst="rect">
            <a:avLst/>
          </a:prstGeom>
          <a:solidFill>
            <a:srgbClr val="DBEEF4"/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………………..............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……………................................................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……………...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……………..,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……………….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(5)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7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/>
      <p:bldP spid="18" grpId="0"/>
      <p:bldP spid="19" grpId="0"/>
      <p:bldP spid="20" grpId="0"/>
      <p:bldP spid="21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59" y="102392"/>
            <a:ext cx="10486029" cy="1560711"/>
          </a:xfrm>
          <a:prstGeom prst="rect">
            <a:avLst/>
          </a:prstGeom>
        </p:spPr>
      </p:pic>
      <p:sp>
        <p:nvSpPr>
          <p:cNvPr id="12" name="Google Shape;1079;p47"/>
          <p:cNvSpPr txBox="1"/>
          <p:nvPr/>
        </p:nvSpPr>
        <p:spPr>
          <a:xfrm flipH="1">
            <a:off x="880059" y="1627912"/>
            <a:ext cx="3529126" cy="754463"/>
          </a:xfrm>
          <a:prstGeom prst="rect">
            <a:avLst/>
          </a:prstGeom>
          <a:solidFill>
            <a:srgbClr val="0080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Giải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mật</a:t>
            </a:r>
            <a:r>
              <a:rPr lang="en-US" sz="4000" kern="0" dirty="0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 </a:t>
            </a:r>
            <a:r>
              <a:rPr lang="en-US" sz="4000" kern="0" dirty="0" err="1" smtClean="0">
                <a:solidFill>
                  <a:prstClr val="white"/>
                </a:solidFill>
                <a:latin typeface="#9Slide03 AllRoundGothic" panose="020B0703020202020104" pitchFamily="34" charset="0"/>
                <a:ea typeface="Sora ExtraBold"/>
                <a:cs typeface="Times New Roman" panose="02020603050405020304" pitchFamily="18" charset="0"/>
                <a:sym typeface="Sora ExtraBold"/>
              </a:rPr>
              <a:t>thư</a:t>
            </a:r>
            <a:endParaRPr sz="4000" kern="0" dirty="0">
              <a:solidFill>
                <a:prstClr val="white"/>
              </a:solidFill>
              <a:latin typeface="#9Slide03 AllRoundGothic" panose="020B0703020202020104" pitchFamily="34" charset="0"/>
              <a:ea typeface="Sora ExtraBold"/>
              <a:cs typeface="Times New Roman" panose="02020603050405020304" pitchFamily="18" charset="0"/>
              <a:sym typeface="Sora ExtraBold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880059" y="2581204"/>
            <a:ext cx="3529126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mục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ảnh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Google Shape;164;p5"/>
          <p:cNvSpPr/>
          <p:nvPr/>
        </p:nvSpPr>
        <p:spPr>
          <a:xfrm>
            <a:off x="880059" y="5111164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riêng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Google Shape;164;p5"/>
          <p:cNvSpPr/>
          <p:nvPr/>
        </p:nvSpPr>
        <p:spPr>
          <a:xfrm>
            <a:off x="880059" y="3735418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Trật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tự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Google Shape;164;p5"/>
          <p:cNvSpPr/>
          <p:nvPr/>
        </p:nvSpPr>
        <p:spPr>
          <a:xfrm>
            <a:off x="880058" y="5809323"/>
            <a:ext cx="4043633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Google Shape;164;p5"/>
          <p:cNvSpPr/>
          <p:nvPr/>
        </p:nvSpPr>
        <p:spPr>
          <a:xfrm>
            <a:off x="880059" y="4423291"/>
            <a:ext cx="3529126" cy="5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Chuỗi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8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tục</a:t>
            </a:r>
            <a:endParaRPr sz="28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904935" y="1856935"/>
            <a:ext cx="18757" cy="4106065"/>
          </a:xfrm>
          <a:prstGeom prst="line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276752" y="1709364"/>
            <a:ext cx="6313657" cy="4401205"/>
          </a:xfrm>
          <a:prstGeom prst="rect">
            <a:avLst/>
          </a:prstGeom>
          <a:solidFill>
            <a:srgbClr val="DBEEF4"/>
          </a:solidFill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>
              <a:defRPr/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9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911" y="1308295"/>
            <a:ext cx="4213677" cy="4862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89161" y="1505243"/>
            <a:ext cx="3776205" cy="52050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Google Shape;169;p5"/>
          <p:cNvSpPr/>
          <p:nvPr/>
        </p:nvSpPr>
        <p:spPr>
          <a:xfrm>
            <a:off x="8071316" y="1820367"/>
            <a:ext cx="1437277" cy="562707"/>
          </a:xfrm>
          <a:prstGeom prst="wedgeRoundRectCallout">
            <a:avLst>
              <a:gd name="adj1" fmla="val -61267"/>
              <a:gd name="adj2" fmla="val -9273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NHAN ĐỀ</a:t>
            </a:r>
            <a:endParaRPr sz="2400" b="1" dirty="0">
              <a:solidFill>
                <a:srgbClr val="FF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44287" y="2383074"/>
            <a:ext cx="2753461" cy="6964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94998" y="2383074"/>
            <a:ext cx="1442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SAPO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993208" y="2731287"/>
            <a:ext cx="523715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749025" y="3713895"/>
            <a:ext cx="20249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 MỤC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3289652" y="3334043"/>
            <a:ext cx="609275" cy="45019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989161" y="3128664"/>
            <a:ext cx="1745857" cy="2335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52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  <p:bldP spid="10" grpId="0"/>
      <p:bldP spid="23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464" y="254542"/>
            <a:ext cx="7786547" cy="165568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76400" y="1713493"/>
            <a:ext cx="58868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B5D3B10-8A57-402C-A751-8EDD47433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0455" y="2049435"/>
            <a:ext cx="4740191" cy="462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94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88302" y="221497"/>
            <a:ext cx="6015394" cy="728230"/>
            <a:chOff x="383166" y="1481172"/>
            <a:chExt cx="5364330" cy="94464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ounded Rectangle 24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 HỌC TẬP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443753" y="1081271"/>
            <a:ext cx="11255188" cy="5615364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1256" y="1171224"/>
            <a:ext cx="9589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9950" y="1755999"/>
            <a:ext cx="2667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iống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19950" y="2521409"/>
            <a:ext cx="2509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943600" y="3135494"/>
            <a:ext cx="1" cy="3351006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1664074" y="3106184"/>
            <a:ext cx="3355042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3" name="Rounded Rectangle 32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Thông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tin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881531" y="3106183"/>
            <a:ext cx="4009209" cy="600427"/>
            <a:chOff x="383166" y="1481172"/>
            <a:chExt cx="5364330" cy="944640"/>
          </a:xfrm>
          <a:solidFill>
            <a:schemeClr val="accent3">
              <a:lumMod val="75000"/>
            </a:schemeClr>
          </a:solidFill>
        </p:grpSpPr>
        <p:sp>
          <p:nvSpPr>
            <p:cNvPr id="36" name="Rounded Rectangle 35"/>
            <p:cNvSpPr/>
            <p:nvPr/>
          </p:nvSpPr>
          <p:spPr>
            <a:xfrm>
              <a:off x="383166" y="1481172"/>
              <a:ext cx="5364330" cy="94464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5625132"/>
                <a:satOff val="-8440"/>
                <a:lumOff val="-1373"/>
                <a:alphaOff val="0"/>
              </a:schemeClr>
            </a:fillRef>
            <a:effectRef idx="0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Rounded Rectangle 8"/>
            <p:cNvSpPr txBox="1"/>
            <p:nvPr/>
          </p:nvSpPr>
          <p:spPr>
            <a:xfrm>
              <a:off x="429280" y="1527286"/>
              <a:ext cx="5272102" cy="85241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2759" tIns="0" rIns="202759" bIns="0" numCol="1" spcCol="1270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VB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Đa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phương</a:t>
              </a:r>
              <a:r>
                <a:rPr lang="en-US" sz="3200" kern="0" dirty="0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3200" kern="0" dirty="0" err="1" smtClean="0">
                  <a:solidFill>
                    <a:prstClr val="white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thức</a:t>
              </a:r>
              <a:endParaRPr lang="en-US" sz="3200" kern="0" dirty="0"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3523845" y="1785310"/>
            <a:ext cx="4049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26995" y="3808844"/>
            <a:ext cx="47333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441133" y="3808843"/>
            <a:ext cx="476027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8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3116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0" grpId="0"/>
      <p:bldP spid="38" grpId="0"/>
      <p:bldP spid="39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7301132" cy="6858000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21" name="Google Shape;591;p32"/>
          <p:cNvSpPr/>
          <p:nvPr/>
        </p:nvSpPr>
        <p:spPr>
          <a:xfrm>
            <a:off x="7253666" y="0"/>
            <a:ext cx="94931" cy="6901691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0" y="-185654"/>
            <a:ext cx="7272997" cy="72729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666" y="554703"/>
            <a:ext cx="5023539" cy="61635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1381" y="329938"/>
            <a:ext cx="1197205" cy="367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Tiết</a:t>
            </a:r>
            <a:r>
              <a:rPr lang="en-US" smtClean="0"/>
              <a:t> 101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5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đề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5060" y="3176064"/>
            <a:ext cx="6608637" cy="1524132"/>
          </a:xfrm>
          <a:prstGeom prst="rect">
            <a:avLst/>
          </a:prstGeom>
        </p:spPr>
      </p:pic>
      <p:sp>
        <p:nvSpPr>
          <p:cNvPr id="17" name="Google Shape;164;p5"/>
          <p:cNvSpPr/>
          <p:nvPr/>
        </p:nvSpPr>
        <p:spPr>
          <a:xfrm>
            <a:off x="4515142" y="4700196"/>
            <a:ext cx="6418555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thức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chăm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chút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ngôi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sz="3200" kern="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chúng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đang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sz="1600" kern="0" dirty="0"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408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656" y="0"/>
            <a:ext cx="7224386" cy="2261812"/>
          </a:xfrm>
          <a:prstGeom prst="rect">
            <a:avLst/>
          </a:prstGeom>
        </p:spPr>
      </p:pic>
      <p:grpSp>
        <p:nvGrpSpPr>
          <p:cNvPr id="8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9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7" b="83333" l="9899" r="89899">
                        <a14:foregroundMark x1="48485" y1="12255" x2="48485" y2="12255"/>
                        <a14:foregroundMark x1="58586" y1="19118" x2="58586" y2="19118"/>
                        <a14:foregroundMark x1="61414" y1="25654" x2="61414" y2="25654"/>
                        <a14:foregroundMark x1="59596" y1="32516" x2="59596" y2="32516"/>
                        <a14:foregroundMark x1="43232" y1="21078" x2="43232" y2="21078"/>
                        <a14:foregroundMark x1="43434" y1="27288" x2="43434" y2="27288"/>
                        <a14:foregroundMark x1="42020" y1="33007" x2="42020" y2="330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69013" y="1676306"/>
            <a:ext cx="4714875" cy="5829300"/>
          </a:xfrm>
          <a:prstGeom prst="rect">
            <a:avLst/>
          </a:prstGeom>
        </p:spPr>
      </p:pic>
      <p:sp>
        <p:nvSpPr>
          <p:cNvPr id="13" name="Google Shape;164;p5"/>
          <p:cNvSpPr/>
          <p:nvPr/>
        </p:nvSpPr>
        <p:spPr>
          <a:xfrm>
            <a:off x="3507396" y="2282409"/>
            <a:ext cx="2349453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loại</a:t>
            </a:r>
            <a:endParaRPr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Google Shape;164;p5"/>
          <p:cNvSpPr/>
          <p:nvPr/>
        </p:nvSpPr>
        <p:spPr>
          <a:xfrm>
            <a:off x="4231956" y="3325333"/>
            <a:ext cx="7664623" cy="258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thông</a:t>
            </a:r>
            <a:r>
              <a:rPr lang="en-US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tin</a:t>
            </a: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nôi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endParaRPr lang="en-US" sz="3200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loài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chung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như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nào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</a:p>
          <a:p>
            <a:pPr marL="457200" indent="-457200" algn="just">
              <a:buClr>
                <a:srgbClr val="000000"/>
              </a:buClr>
              <a:buFontTx/>
              <a:buChar char="-"/>
            </a:pPr>
            <a:r>
              <a:rPr lang="en-US" sz="3200" b="1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3200" b="1" kern="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Trái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endParaRPr sz="16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776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1081;p47"/>
          <p:cNvSpPr txBox="1"/>
          <p:nvPr/>
        </p:nvSpPr>
        <p:spPr>
          <a:xfrm flipH="1">
            <a:off x="0" y="0"/>
            <a:ext cx="12192000" cy="1758462"/>
          </a:xfrm>
          <a:prstGeom prst="rect">
            <a:avLst/>
          </a:prstGeom>
          <a:solidFill>
            <a:srgbClr val="EEEA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6" name="Google Shape;591;p32"/>
          <p:cNvSpPr/>
          <p:nvPr/>
        </p:nvSpPr>
        <p:spPr>
          <a:xfrm rot="5400000">
            <a:off x="6014128" y="-4391279"/>
            <a:ext cx="110287" cy="12245458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solidFill>
            <a:schemeClr val="accent4">
              <a:lumMod val="75000"/>
            </a:schemeClr>
          </a:solidFill>
          <a:ln w="762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182" y="0"/>
            <a:ext cx="7065876" cy="2261812"/>
          </a:xfrm>
          <a:prstGeom prst="rect">
            <a:avLst/>
          </a:prstGeom>
        </p:spPr>
      </p:pic>
      <p:grpSp>
        <p:nvGrpSpPr>
          <p:cNvPr id="9" name="Google Shape;4189;p72"/>
          <p:cNvGrpSpPr/>
          <p:nvPr/>
        </p:nvGrpSpPr>
        <p:grpSpPr>
          <a:xfrm rot="-418376">
            <a:off x="9791434" y="406350"/>
            <a:ext cx="990328" cy="863606"/>
            <a:chOff x="3953158" y="3194156"/>
            <a:chExt cx="1438158" cy="1438158"/>
          </a:xfrm>
          <a:solidFill>
            <a:schemeClr val="accent4">
              <a:lumMod val="75000"/>
            </a:schemeClr>
          </a:solidFill>
        </p:grpSpPr>
        <p:sp>
          <p:nvSpPr>
            <p:cNvPr id="1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Google Shape;1079;p47"/>
          <p:cNvSpPr txBox="1"/>
          <p:nvPr/>
        </p:nvSpPr>
        <p:spPr>
          <a:xfrm flipH="1">
            <a:off x="4025226" y="2605929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6415126" y="2615903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4025226" y="4965434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6415126" y="4965434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cxnSp>
        <p:nvCxnSpPr>
          <p:cNvPr id="17" name="Google Shape;1087;p47"/>
          <p:cNvCxnSpPr/>
          <p:nvPr/>
        </p:nvCxnSpPr>
        <p:spPr>
          <a:xfrm>
            <a:off x="5101608" y="3128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088;p47"/>
          <p:cNvCxnSpPr/>
          <p:nvPr/>
        </p:nvCxnSpPr>
        <p:spPr>
          <a:xfrm flipH="1">
            <a:off x="5101516" y="5503615"/>
            <a:ext cx="1313600" cy="800"/>
          </a:xfrm>
          <a:prstGeom prst="bentConnector3">
            <a:avLst>
              <a:gd name="adj1" fmla="val 50000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089;p47"/>
          <p:cNvCxnSpPr/>
          <p:nvPr/>
        </p:nvCxnSpPr>
        <p:spPr>
          <a:xfrm rot="5400000">
            <a:off x="5108916" y="3121215"/>
            <a:ext cx="1298800" cy="2390000"/>
          </a:xfrm>
          <a:prstGeom prst="bentConnector3">
            <a:avLst>
              <a:gd name="adj1" fmla="val 49992"/>
            </a:avLst>
          </a:prstGeom>
          <a:noFill/>
          <a:ln w="3810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Google Shape;164;p5"/>
          <p:cNvSpPr/>
          <p:nvPr/>
        </p:nvSpPr>
        <p:spPr>
          <a:xfrm>
            <a:off x="354231" y="4836225"/>
            <a:ext cx="3528038" cy="1600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tố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khai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VB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thông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tin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3" name="Google Shape;164;p5"/>
          <p:cNvSpPr/>
          <p:nvPr/>
        </p:nvSpPr>
        <p:spPr>
          <a:xfrm>
            <a:off x="8042639" y="2668911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4" name="Google Shape;164;p5"/>
          <p:cNvSpPr/>
          <p:nvPr/>
        </p:nvSpPr>
        <p:spPr>
          <a:xfrm>
            <a:off x="1129163" y="2954923"/>
            <a:ext cx="2806838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5" name="Google Shape;164;p5"/>
          <p:cNvSpPr/>
          <p:nvPr/>
        </p:nvSpPr>
        <p:spPr>
          <a:xfrm>
            <a:off x="8163254" y="5082446"/>
            <a:ext cx="2806838" cy="110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just">
              <a:buClr>
                <a:srgbClr val="000000"/>
              </a:buClr>
            </a:pP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bản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phương</a:t>
            </a:r>
            <a:r>
              <a:rPr lang="en-US" sz="3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endParaRPr sz="3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08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54742" y="1799193"/>
            <a:ext cx="71276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5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3811" y="704370"/>
            <a:ext cx="3345432" cy="1425094"/>
          </a:xfrm>
          <a:prstGeom prst="rect">
            <a:avLst/>
          </a:prstGeom>
        </p:spPr>
      </p:pic>
      <p:pic>
        <p:nvPicPr>
          <p:cNvPr id="1026" name="Picture 2" descr="5 Cuốn sách học sinh nên có để cải thiện trình độ văn học? – Sách hay nên  đọ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18" b="97559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879" y="736911"/>
            <a:ext cx="4109270" cy="410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64381">
            <a:off x="8487048" y="3126585"/>
            <a:ext cx="2386965" cy="33205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90" y="1713152"/>
            <a:ext cx="700597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VB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06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4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3" b="93291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518156">
            <a:off x="9011849" y="2332259"/>
            <a:ext cx="5283899" cy="4638089"/>
          </a:xfrm>
          <a:prstGeom prst="rect">
            <a:avLst/>
          </a:prstGeom>
        </p:spPr>
      </p:pic>
      <p:grpSp>
        <p:nvGrpSpPr>
          <p:cNvPr id="26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7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862" y="548571"/>
            <a:ext cx="6669602" cy="128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51126" y="1768574"/>
            <a:ext cx="9077796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079;p47"/>
          <p:cNvSpPr txBox="1"/>
          <p:nvPr/>
        </p:nvSpPr>
        <p:spPr>
          <a:xfrm flipH="1">
            <a:off x="0" y="0"/>
            <a:ext cx="1076400" cy="10764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5" name="Google Shape;1080;p47"/>
          <p:cNvSpPr txBox="1"/>
          <p:nvPr/>
        </p:nvSpPr>
        <p:spPr>
          <a:xfrm flipH="1">
            <a:off x="11115600" y="0"/>
            <a:ext cx="1076400" cy="1056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kern="0" dirty="0">
                <a:solidFill>
                  <a:srgbClr val="EEF0E9"/>
                </a:solidFill>
                <a:latin typeface="Sora ExtraBold"/>
                <a:ea typeface="Sora ExtraBold"/>
                <a:cs typeface="Sora ExtraBold"/>
                <a:sym typeface="Sora ExtraBold"/>
              </a:rPr>
              <a:t>W</a:t>
            </a: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6" name="Google Shape;1081;p47"/>
          <p:cNvSpPr txBox="1"/>
          <p:nvPr/>
        </p:nvSpPr>
        <p:spPr>
          <a:xfrm flipH="1">
            <a:off x="0" y="5801600"/>
            <a:ext cx="1076400" cy="1056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7" name="Google Shape;1082;p47"/>
          <p:cNvSpPr txBox="1"/>
          <p:nvPr/>
        </p:nvSpPr>
        <p:spPr>
          <a:xfrm flipH="1">
            <a:off x="11115600" y="5801600"/>
            <a:ext cx="1076400" cy="10564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3200" kern="0" dirty="0">
              <a:solidFill>
                <a:srgbClr val="EEF0E9"/>
              </a:solidFill>
              <a:latin typeface="Sora ExtraBold"/>
              <a:ea typeface="Sora ExtraBold"/>
              <a:cs typeface="Sora ExtraBold"/>
              <a:sym typeface="Sora ExtraBold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2677" y="254542"/>
            <a:ext cx="11640794" cy="6301003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9" name="Google Shape;4189;p72"/>
          <p:cNvGrpSpPr/>
          <p:nvPr/>
        </p:nvGrpSpPr>
        <p:grpSpPr>
          <a:xfrm rot="-418376">
            <a:off x="9739964" y="475576"/>
            <a:ext cx="709570" cy="593017"/>
            <a:chOff x="3953158" y="3194156"/>
            <a:chExt cx="1438158" cy="1438158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20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" name="Google Shape;4189;p72"/>
          <p:cNvGrpSpPr/>
          <p:nvPr/>
        </p:nvGrpSpPr>
        <p:grpSpPr>
          <a:xfrm rot="-418376">
            <a:off x="10885615" y="512336"/>
            <a:ext cx="709570" cy="593017"/>
            <a:chOff x="3953158" y="3194156"/>
            <a:chExt cx="1438158" cy="1438158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3" name="Google Shape;4190;p72"/>
            <p:cNvSpPr/>
            <p:nvPr/>
          </p:nvSpPr>
          <p:spPr>
            <a:xfrm rot="-663015">
              <a:off x="4059279" y="3300277"/>
              <a:ext cx="1225916" cy="1225916"/>
            </a:xfrm>
            <a:custGeom>
              <a:avLst/>
              <a:gdLst/>
              <a:ahLst/>
              <a:cxnLst/>
              <a:rect l="l" t="t" r="r" b="b"/>
              <a:pathLst>
                <a:path w="28690" h="28690" extrusionOk="0">
                  <a:moveTo>
                    <a:pt x="1" y="1"/>
                  </a:moveTo>
                  <a:lnTo>
                    <a:pt x="1" y="28690"/>
                  </a:lnTo>
                  <a:lnTo>
                    <a:pt x="28690" y="28690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4191;p72"/>
            <p:cNvSpPr/>
            <p:nvPr/>
          </p:nvSpPr>
          <p:spPr>
            <a:xfrm rot="-663015">
              <a:off x="3971048" y="3308812"/>
              <a:ext cx="1225916" cy="305261"/>
            </a:xfrm>
            <a:custGeom>
              <a:avLst/>
              <a:gdLst/>
              <a:ahLst/>
              <a:cxnLst/>
              <a:rect l="l" t="t" r="r" b="b"/>
              <a:pathLst>
                <a:path w="28690" h="7144" extrusionOk="0">
                  <a:moveTo>
                    <a:pt x="1" y="1"/>
                  </a:moveTo>
                  <a:lnTo>
                    <a:pt x="1" y="7143"/>
                  </a:lnTo>
                  <a:lnTo>
                    <a:pt x="28690" y="7143"/>
                  </a:lnTo>
                  <a:lnTo>
                    <a:pt x="286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7481" b="11712"/>
          <a:stretch/>
        </p:blipFill>
        <p:spPr>
          <a:xfrm>
            <a:off x="463941" y="970672"/>
            <a:ext cx="11477622" cy="520504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1223889" y="1167618"/>
            <a:ext cx="759656" cy="5345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438270" y="5556738"/>
            <a:ext cx="368105" cy="3516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8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3725</TotalTime>
  <Words>787</Words>
  <Application>Microsoft Office PowerPoint</Application>
  <PresentationFormat>Widescreen</PresentationFormat>
  <Paragraphs>88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#9Slide03 AllRoundGothic</vt:lpstr>
      <vt:lpstr>Arial</vt:lpstr>
      <vt:lpstr>Calibri</vt:lpstr>
      <vt:lpstr>Sora ExtraBold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985</cp:revision>
  <dcterms:created xsi:type="dcterms:W3CDTF">2022-02-10T03:12:31Z</dcterms:created>
  <dcterms:modified xsi:type="dcterms:W3CDTF">2024-05-10T08:24:10Z</dcterms:modified>
</cp:coreProperties>
</file>