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5" r:id="rId6"/>
    <p:sldMasterId id="2147483814" r:id="rId7"/>
  </p:sldMasterIdLst>
  <p:notesMasterIdLst>
    <p:notesMasterId r:id="rId42"/>
  </p:notesMasterIdLst>
  <p:sldIdLst>
    <p:sldId id="567" r:id="rId8"/>
    <p:sldId id="562" r:id="rId9"/>
    <p:sldId id="560" r:id="rId10"/>
    <p:sldId id="566" r:id="rId11"/>
    <p:sldId id="571" r:id="rId12"/>
    <p:sldId id="572" r:id="rId13"/>
    <p:sldId id="574" r:id="rId14"/>
    <p:sldId id="582" r:id="rId15"/>
    <p:sldId id="576" r:id="rId16"/>
    <p:sldId id="579" r:id="rId17"/>
    <p:sldId id="578" r:id="rId18"/>
    <p:sldId id="570" r:id="rId19"/>
    <p:sldId id="580" r:id="rId20"/>
    <p:sldId id="581" r:id="rId21"/>
    <p:sldId id="583" r:id="rId22"/>
    <p:sldId id="584" r:id="rId23"/>
    <p:sldId id="585" r:id="rId24"/>
    <p:sldId id="586" r:id="rId25"/>
    <p:sldId id="587" r:id="rId26"/>
    <p:sldId id="588" r:id="rId27"/>
    <p:sldId id="589" r:id="rId28"/>
    <p:sldId id="569" r:id="rId29"/>
    <p:sldId id="590" r:id="rId30"/>
    <p:sldId id="591" r:id="rId31"/>
    <p:sldId id="541" r:id="rId32"/>
    <p:sldId id="552" r:id="rId33"/>
    <p:sldId id="546" r:id="rId34"/>
    <p:sldId id="553" r:id="rId35"/>
    <p:sldId id="547" r:id="rId36"/>
    <p:sldId id="556" r:id="rId37"/>
    <p:sldId id="548" r:id="rId38"/>
    <p:sldId id="554" r:id="rId39"/>
    <p:sldId id="551" r:id="rId40"/>
    <p:sldId id="55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B7A786"/>
    <a:srgbClr val="D7E4BD"/>
    <a:srgbClr val="DBEEF4"/>
    <a:srgbClr val="FF9999"/>
    <a:srgbClr val="FFFF66"/>
    <a:srgbClr val="FFFF00"/>
    <a:srgbClr val="FDEADA"/>
    <a:srgbClr val="008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1" d="100"/>
          <a:sy n="81" d="100"/>
        </p:scale>
        <p:origin x="6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10/05/2024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5958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11f597b5c4a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11f597b5c4a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34877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28192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120c7f40773_4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120c7f40773_4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30228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120c7f40773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120c7f4077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01494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34669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54434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28256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99310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70246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0362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1f597b5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1f597b5c4a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1015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16377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26290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1f251e6467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1f251e6467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7527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1670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17953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25</a:t>
            </a:fld>
            <a:endParaRPr lang="en-US"/>
          </a:p>
        </p:txBody>
      </p:sp>
    </p:spTree>
    <p:extLst>
      <p:ext uri="{BB962C8B-B14F-4D97-AF65-F5344CB8AC3E}">
        <p14:creationId xmlns:p14="http://schemas.microsoft.com/office/powerpoint/2010/main" val="1926277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26</a:t>
            </a:fld>
            <a:endParaRPr lang="en-US"/>
          </a:p>
        </p:txBody>
      </p:sp>
    </p:spTree>
    <p:extLst>
      <p:ext uri="{BB962C8B-B14F-4D97-AF65-F5344CB8AC3E}">
        <p14:creationId xmlns:p14="http://schemas.microsoft.com/office/powerpoint/2010/main" val="231564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29</a:t>
            </a:fld>
            <a:endParaRPr lang="en-US"/>
          </a:p>
        </p:txBody>
      </p:sp>
    </p:spTree>
    <p:extLst>
      <p:ext uri="{BB962C8B-B14F-4D97-AF65-F5344CB8AC3E}">
        <p14:creationId xmlns:p14="http://schemas.microsoft.com/office/powerpoint/2010/main" val="3563233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t>30</a:t>
            </a:fld>
            <a:endParaRPr lang="en-US"/>
          </a:p>
        </p:txBody>
      </p:sp>
    </p:spTree>
    <p:extLst>
      <p:ext uri="{BB962C8B-B14F-4D97-AF65-F5344CB8AC3E}">
        <p14:creationId xmlns:p14="http://schemas.microsoft.com/office/powerpoint/2010/main" val="2004581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1f251e6467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1f251e6467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8648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11f597b5c4a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11f597b5c4a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2714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120c7f40773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120c7f4077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9124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8768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5908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11f597b5c4a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11f597b5c4a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1342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11f597b5c4a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11f597b5c4a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25524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74"/>
        <p:cNvGrpSpPr/>
        <p:nvPr/>
      </p:nvGrpSpPr>
      <p:grpSpPr>
        <a:xfrm>
          <a:off x="0" y="0"/>
          <a:ext cx="0" cy="0"/>
          <a:chOff x="0" y="0"/>
          <a:chExt cx="0" cy="0"/>
        </a:xfrm>
      </p:grpSpPr>
      <p:sp>
        <p:nvSpPr>
          <p:cNvPr id="375" name="Google Shape;375;p34"/>
          <p:cNvSpPr/>
          <p:nvPr/>
        </p:nvSpPr>
        <p:spPr>
          <a:xfrm>
            <a:off x="-2082429" y="-633633"/>
            <a:ext cx="5548263" cy="2327448"/>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34"/>
          <p:cNvSpPr/>
          <p:nvPr/>
        </p:nvSpPr>
        <p:spPr>
          <a:xfrm rot="10800000" flipH="1">
            <a:off x="-2837043" y="5704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34"/>
          <p:cNvSpPr txBox="1">
            <a:spLocks noGrp="1"/>
          </p:cNvSpPr>
          <p:nvPr>
            <p:ph type="title" hasCustomPrompt="1"/>
          </p:nvPr>
        </p:nvSpPr>
        <p:spPr>
          <a:xfrm>
            <a:off x="5182867"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78" name="Google Shape;378;p34"/>
          <p:cNvSpPr txBox="1">
            <a:spLocks noGrp="1"/>
          </p:cNvSpPr>
          <p:nvPr>
            <p:ph type="title" idx="2" hasCustomPrompt="1"/>
          </p:nvPr>
        </p:nvSpPr>
        <p:spPr>
          <a:xfrm>
            <a:off x="1634633"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79" name="Google Shape;379;p34"/>
          <p:cNvSpPr txBox="1">
            <a:spLocks noGrp="1"/>
          </p:cNvSpPr>
          <p:nvPr>
            <p:ph type="title" idx="3" hasCustomPrompt="1"/>
          </p:nvPr>
        </p:nvSpPr>
        <p:spPr>
          <a:xfrm>
            <a:off x="8726179"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80" name="Google Shape;380;p34"/>
          <p:cNvSpPr txBox="1">
            <a:spLocks noGrp="1"/>
          </p:cNvSpPr>
          <p:nvPr>
            <p:ph type="title" idx="4"/>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1" name="Google Shape;381;p34"/>
          <p:cNvSpPr txBox="1">
            <a:spLocks noGrp="1"/>
          </p:cNvSpPr>
          <p:nvPr>
            <p:ph type="subTitle" idx="1"/>
          </p:nvPr>
        </p:nvSpPr>
        <p:spPr>
          <a:xfrm>
            <a:off x="958833"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2" name="Google Shape;382;p34"/>
          <p:cNvSpPr txBox="1">
            <a:spLocks noGrp="1"/>
          </p:cNvSpPr>
          <p:nvPr>
            <p:ph type="subTitle" idx="5"/>
          </p:nvPr>
        </p:nvSpPr>
        <p:spPr>
          <a:xfrm>
            <a:off x="4507067"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3" name="Google Shape;383;p34"/>
          <p:cNvSpPr txBox="1">
            <a:spLocks noGrp="1"/>
          </p:cNvSpPr>
          <p:nvPr>
            <p:ph type="subTitle" idx="6"/>
          </p:nvPr>
        </p:nvSpPr>
        <p:spPr>
          <a:xfrm>
            <a:off x="958833"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34"/>
          <p:cNvSpPr txBox="1">
            <a:spLocks noGrp="1"/>
          </p:cNvSpPr>
          <p:nvPr>
            <p:ph type="subTitle" idx="7"/>
          </p:nvPr>
        </p:nvSpPr>
        <p:spPr>
          <a:xfrm>
            <a:off x="4507067"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5" name="Google Shape;385;p34"/>
          <p:cNvSpPr txBox="1">
            <a:spLocks noGrp="1"/>
          </p:cNvSpPr>
          <p:nvPr>
            <p:ph type="subTitle" idx="8"/>
          </p:nvPr>
        </p:nvSpPr>
        <p:spPr>
          <a:xfrm>
            <a:off x="8050379"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6" name="Google Shape;386;p34"/>
          <p:cNvSpPr txBox="1">
            <a:spLocks noGrp="1"/>
          </p:cNvSpPr>
          <p:nvPr>
            <p:ph type="subTitle" idx="9"/>
          </p:nvPr>
        </p:nvSpPr>
        <p:spPr>
          <a:xfrm>
            <a:off x="8050379"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33660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87"/>
        <p:cNvGrpSpPr/>
        <p:nvPr/>
      </p:nvGrpSpPr>
      <p:grpSpPr>
        <a:xfrm>
          <a:off x="0" y="0"/>
          <a:ext cx="0" cy="0"/>
          <a:chOff x="0" y="0"/>
          <a:chExt cx="0" cy="0"/>
        </a:xfrm>
      </p:grpSpPr>
      <p:sp>
        <p:nvSpPr>
          <p:cNvPr id="388" name="Google Shape;388;p35"/>
          <p:cNvSpPr/>
          <p:nvPr/>
        </p:nvSpPr>
        <p:spPr>
          <a:xfrm rot="1239298">
            <a:off x="9884768" y="-10517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35"/>
          <p:cNvSpPr/>
          <p:nvPr/>
        </p:nvSpPr>
        <p:spPr>
          <a:xfrm>
            <a:off x="-4223741" y="-227449"/>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35"/>
          <p:cNvSpPr/>
          <p:nvPr/>
        </p:nvSpPr>
        <p:spPr>
          <a:xfrm rot="-5400000" flipH="1">
            <a:off x="8727697" y="3123042"/>
            <a:ext cx="2338008" cy="555858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35"/>
          <p:cNvSpPr/>
          <p:nvPr/>
        </p:nvSpPr>
        <p:spPr>
          <a:xfrm rot="10800000" flipH="1">
            <a:off x="-2821767" y="5627621"/>
            <a:ext cx="4647709" cy="1270247"/>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35"/>
          <p:cNvSpPr txBox="1">
            <a:spLocks noGrp="1"/>
          </p:cNvSpPr>
          <p:nvPr>
            <p:ph type="ctrTitle"/>
          </p:nvPr>
        </p:nvSpPr>
        <p:spPr>
          <a:xfrm>
            <a:off x="3240000" y="713333"/>
            <a:ext cx="5712000" cy="13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7466">
                <a:latin typeface="Frank Ruhl Libre Medium"/>
                <a:ea typeface="Frank Ruhl Libre Medium"/>
                <a:cs typeface="Frank Ruhl Libre Medium"/>
                <a:sym typeface="Frank Ruhl Libre Mediu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93" name="Google Shape;393;p35"/>
          <p:cNvSpPr txBox="1">
            <a:spLocks noGrp="1"/>
          </p:cNvSpPr>
          <p:nvPr>
            <p:ph type="subTitle" idx="1"/>
          </p:nvPr>
        </p:nvSpPr>
        <p:spPr>
          <a:xfrm>
            <a:off x="3233400" y="2284035"/>
            <a:ext cx="5725200" cy="19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94" name="Google Shape;394;p35"/>
          <p:cNvSpPr txBox="1"/>
          <p:nvPr/>
        </p:nvSpPr>
        <p:spPr>
          <a:xfrm>
            <a:off x="2987800" y="5054600"/>
            <a:ext cx="6216400" cy="738800"/>
          </a:xfrm>
          <a:prstGeom prst="rect">
            <a:avLst/>
          </a:prstGeom>
          <a:noFill/>
          <a:ln>
            <a:noFill/>
          </a:ln>
        </p:spPr>
        <p:txBody>
          <a:bodyPr spcFirstLastPara="1" wrap="square" lIns="121900" tIns="121900" rIns="121900" bIns="121900" anchor="ctr" anchorCtr="0">
            <a:noAutofit/>
          </a:bodyPr>
          <a:lstStyle/>
          <a:p>
            <a:pPr algn="ctr">
              <a:spcBef>
                <a:spcPts val="400"/>
              </a:spcBef>
              <a:buClr>
                <a:srgbClr val="000000"/>
              </a:buClr>
              <a:buFont typeface="Arial"/>
              <a:buNone/>
            </a:pPr>
            <a:r>
              <a:rPr lang="en" sz="1600" kern="0">
                <a:solidFill>
                  <a:srgbClr val="353A34"/>
                </a:solidFill>
                <a:latin typeface="Frank Ruhl Libre"/>
                <a:ea typeface="Frank Ruhl Libre"/>
                <a:cs typeface="Frank Ruhl Libre"/>
                <a:sym typeface="Frank Ruhl Libre"/>
              </a:rPr>
              <a:t>CRÉDITOS: este modelo de apresentação foi criado pelo </a:t>
            </a:r>
            <a:r>
              <a:rPr lang="en" sz="1600" b="1" kern="0">
                <a:solidFill>
                  <a:srgbClr val="353A34"/>
                </a:solidFill>
                <a:uFill>
                  <a:noFill/>
                </a:uFill>
                <a:latin typeface="Frank Ruhl Libre"/>
                <a:ea typeface="Frank Ruhl Libre"/>
                <a:cs typeface="Frank Ruhl Libre"/>
                <a:sym typeface="Frank Ruhl Libre"/>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600" kern="0">
                <a:solidFill>
                  <a:srgbClr val="353A34"/>
                </a:solidFill>
                <a:latin typeface="Frank Ruhl Libre"/>
                <a:ea typeface="Frank Ruhl Libre"/>
                <a:cs typeface="Frank Ruhl Libre"/>
                <a:sym typeface="Frank Ruhl Libre"/>
              </a:rPr>
              <a:t>, e inclui ícones da </a:t>
            </a:r>
            <a:r>
              <a:rPr lang="en" sz="1600" b="1" kern="0">
                <a:solidFill>
                  <a:srgbClr val="353A34"/>
                </a:solidFill>
                <a:uFill>
                  <a:noFill/>
                </a:uFill>
                <a:latin typeface="Frank Ruhl Libre"/>
                <a:ea typeface="Frank Ruhl Libre"/>
                <a:cs typeface="Frank Ruhl Libre"/>
                <a:sym typeface="Frank Ruhl Libr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600" kern="0">
                <a:solidFill>
                  <a:srgbClr val="353A34"/>
                </a:solidFill>
                <a:latin typeface="Frank Ruhl Libre"/>
                <a:ea typeface="Frank Ruhl Libre"/>
                <a:cs typeface="Frank Ruhl Libre"/>
                <a:sym typeface="Frank Ruhl Libre"/>
              </a:rPr>
              <a:t> e infográficos e imagens da </a:t>
            </a:r>
            <a:r>
              <a:rPr lang="en" sz="1600" b="1" kern="0">
                <a:solidFill>
                  <a:srgbClr val="353A34"/>
                </a:solidFill>
                <a:uFill>
                  <a:noFill/>
                </a:uFill>
                <a:latin typeface="Frank Ruhl Libre"/>
                <a:ea typeface="Frank Ruhl Libre"/>
                <a:cs typeface="Frank Ruhl Libre"/>
                <a:sym typeface="Frank Ruhl Libre"/>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600" b="1" kern="0">
              <a:solidFill>
                <a:srgbClr val="353A34"/>
              </a:solidFill>
              <a:latin typeface="Frank Ruhl Libre"/>
              <a:ea typeface="Frank Ruhl Libre"/>
              <a:cs typeface="Frank Ruhl Libre"/>
              <a:sym typeface="Frank Ruhl Libre"/>
            </a:endParaRPr>
          </a:p>
        </p:txBody>
      </p:sp>
    </p:spTree>
    <p:extLst>
      <p:ext uri="{BB962C8B-B14F-4D97-AF65-F5344CB8AC3E}">
        <p14:creationId xmlns:p14="http://schemas.microsoft.com/office/powerpoint/2010/main" val="25717152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5"/>
        <p:cNvGrpSpPr/>
        <p:nvPr/>
      </p:nvGrpSpPr>
      <p:grpSpPr>
        <a:xfrm>
          <a:off x="0" y="0"/>
          <a:ext cx="0" cy="0"/>
          <a:chOff x="0" y="0"/>
          <a:chExt cx="0" cy="0"/>
        </a:xfrm>
      </p:grpSpPr>
      <p:sp>
        <p:nvSpPr>
          <p:cNvPr id="396" name="Google Shape;396;p36"/>
          <p:cNvSpPr/>
          <p:nvPr/>
        </p:nvSpPr>
        <p:spPr>
          <a:xfrm>
            <a:off x="-1744366" y="5766366"/>
            <a:ext cx="9567479" cy="1409121"/>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36"/>
          <p:cNvSpPr/>
          <p:nvPr/>
        </p:nvSpPr>
        <p:spPr>
          <a:xfrm flipH="1">
            <a:off x="6988425" y="-377267"/>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36"/>
          <p:cNvSpPr/>
          <p:nvPr/>
        </p:nvSpPr>
        <p:spPr>
          <a:xfrm>
            <a:off x="8810522" y="-4708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36"/>
          <p:cNvSpPr/>
          <p:nvPr/>
        </p:nvSpPr>
        <p:spPr>
          <a:xfrm rot="5163289" flipH="1">
            <a:off x="303518" y="-1802217"/>
            <a:ext cx="2189193" cy="5204783"/>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0" name="Google Shape;400;p36"/>
          <p:cNvGrpSpPr/>
          <p:nvPr/>
        </p:nvGrpSpPr>
        <p:grpSpPr>
          <a:xfrm rot="2890079">
            <a:off x="494359" y="366378"/>
            <a:ext cx="1426467" cy="991223"/>
            <a:chOff x="4151825" y="1463175"/>
            <a:chExt cx="696200" cy="483775"/>
          </a:xfrm>
        </p:grpSpPr>
        <p:sp>
          <p:nvSpPr>
            <p:cNvPr id="401" name="Google Shape;401;p36"/>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36"/>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36"/>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36"/>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36"/>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36"/>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36"/>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36"/>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09" name="Google Shape;409;p36"/>
          <p:cNvGrpSpPr/>
          <p:nvPr/>
        </p:nvGrpSpPr>
        <p:grpSpPr>
          <a:xfrm>
            <a:off x="10421405" y="846227"/>
            <a:ext cx="678184" cy="723739"/>
            <a:chOff x="5902650" y="3332125"/>
            <a:chExt cx="418150" cy="446275"/>
          </a:xfrm>
        </p:grpSpPr>
        <p:sp>
          <p:nvSpPr>
            <p:cNvPr id="410" name="Google Shape;410;p36"/>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36"/>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36"/>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36"/>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36"/>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86924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5"/>
        <p:cNvGrpSpPr/>
        <p:nvPr/>
      </p:nvGrpSpPr>
      <p:grpSpPr>
        <a:xfrm>
          <a:off x="0" y="0"/>
          <a:ext cx="0" cy="0"/>
          <a:chOff x="0" y="0"/>
          <a:chExt cx="0" cy="0"/>
        </a:xfrm>
      </p:grpSpPr>
      <p:sp>
        <p:nvSpPr>
          <p:cNvPr id="416" name="Google Shape;416;p37"/>
          <p:cNvSpPr/>
          <p:nvPr/>
        </p:nvSpPr>
        <p:spPr>
          <a:xfrm rot="5400000" flipH="1">
            <a:off x="-1317" y="-18667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17" name="Google Shape;417;p37"/>
          <p:cNvGrpSpPr/>
          <p:nvPr/>
        </p:nvGrpSpPr>
        <p:grpSpPr>
          <a:xfrm flipH="1">
            <a:off x="9512771" y="-331765"/>
            <a:ext cx="3189224" cy="2134888"/>
            <a:chOff x="1627625" y="4494650"/>
            <a:chExt cx="1302575" cy="872000"/>
          </a:xfrm>
        </p:grpSpPr>
        <p:sp>
          <p:nvSpPr>
            <p:cNvPr id="418" name="Google Shape;418;p37"/>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37"/>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37"/>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37"/>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37"/>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3" name="Google Shape;423;p37"/>
          <p:cNvSpPr/>
          <p:nvPr/>
        </p:nvSpPr>
        <p:spPr>
          <a:xfrm rot="10800000">
            <a:off x="10223513" y="58122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24" name="Google Shape;424;p37"/>
          <p:cNvGrpSpPr/>
          <p:nvPr/>
        </p:nvGrpSpPr>
        <p:grpSpPr>
          <a:xfrm rot="5071088">
            <a:off x="11215848" y="5340540"/>
            <a:ext cx="678163" cy="723717"/>
            <a:chOff x="5902650" y="3332125"/>
            <a:chExt cx="418150" cy="446275"/>
          </a:xfrm>
        </p:grpSpPr>
        <p:sp>
          <p:nvSpPr>
            <p:cNvPr id="425" name="Google Shape;425;p37"/>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37"/>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37"/>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37"/>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37"/>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30" name="Google Shape;430;p37"/>
          <p:cNvSpPr/>
          <p:nvPr/>
        </p:nvSpPr>
        <p:spPr>
          <a:xfrm rot="10415550" flipH="1">
            <a:off x="417028" y="-446079"/>
            <a:ext cx="2227760" cy="2363520"/>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261641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31"/>
        <p:cNvGrpSpPr/>
        <p:nvPr/>
      </p:nvGrpSpPr>
      <p:grpSpPr>
        <a:xfrm>
          <a:off x="0" y="0"/>
          <a:ext cx="0" cy="0"/>
          <a:chOff x="0" y="0"/>
          <a:chExt cx="0" cy="0"/>
        </a:xfrm>
      </p:grpSpPr>
      <p:sp>
        <p:nvSpPr>
          <p:cNvPr id="432" name="Google Shape;432;p38"/>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38"/>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38"/>
          <p:cNvSpPr/>
          <p:nvPr/>
        </p:nvSpPr>
        <p:spPr>
          <a:xfrm flipH="1">
            <a:off x="-1187766" y="-917866"/>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38"/>
          <p:cNvSpPr/>
          <p:nvPr/>
        </p:nvSpPr>
        <p:spPr>
          <a:xfrm rot="-5400000">
            <a:off x="9561567" y="-17414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36" name="Google Shape;436;p38"/>
          <p:cNvGrpSpPr/>
          <p:nvPr/>
        </p:nvGrpSpPr>
        <p:grpSpPr>
          <a:xfrm rot="2890079">
            <a:off x="595959" y="569578"/>
            <a:ext cx="1426467" cy="991223"/>
            <a:chOff x="4151825" y="1463175"/>
            <a:chExt cx="696200" cy="483775"/>
          </a:xfrm>
        </p:grpSpPr>
        <p:sp>
          <p:nvSpPr>
            <p:cNvPr id="437" name="Google Shape;437;p38"/>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38"/>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38"/>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38"/>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38"/>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38"/>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38"/>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38"/>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45" name="Google Shape;445;p38"/>
          <p:cNvGrpSpPr/>
          <p:nvPr/>
        </p:nvGrpSpPr>
        <p:grpSpPr>
          <a:xfrm>
            <a:off x="10421405" y="846227"/>
            <a:ext cx="678184" cy="723739"/>
            <a:chOff x="5902650" y="3332125"/>
            <a:chExt cx="418150" cy="446275"/>
          </a:xfrm>
        </p:grpSpPr>
        <p:sp>
          <p:nvSpPr>
            <p:cNvPr id="446" name="Google Shape;446;p38"/>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38"/>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38"/>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38"/>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38"/>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606900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51"/>
        <p:cNvGrpSpPr/>
        <p:nvPr/>
      </p:nvGrpSpPr>
      <p:grpSpPr>
        <a:xfrm>
          <a:off x="0" y="0"/>
          <a:ext cx="0" cy="0"/>
          <a:chOff x="0" y="0"/>
          <a:chExt cx="0" cy="0"/>
        </a:xfrm>
      </p:grpSpPr>
      <p:grpSp>
        <p:nvGrpSpPr>
          <p:cNvPr id="452" name="Google Shape;452;p39"/>
          <p:cNvGrpSpPr/>
          <p:nvPr/>
        </p:nvGrpSpPr>
        <p:grpSpPr>
          <a:xfrm flipH="1">
            <a:off x="9051819" y="-304501"/>
            <a:ext cx="3432199" cy="2216392"/>
            <a:chOff x="1627625" y="4494650"/>
            <a:chExt cx="1302575" cy="872000"/>
          </a:xfrm>
        </p:grpSpPr>
        <p:sp>
          <p:nvSpPr>
            <p:cNvPr id="453" name="Google Shape;453;p39"/>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39"/>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39"/>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39"/>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39"/>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8" name="Google Shape;458;p39"/>
          <p:cNvSpPr/>
          <p:nvPr/>
        </p:nvSpPr>
        <p:spPr>
          <a:xfrm rot="-1239298" flipH="1">
            <a:off x="-935632" y="-1172717"/>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59" name="Google Shape;459;p39"/>
          <p:cNvGrpSpPr/>
          <p:nvPr/>
        </p:nvGrpSpPr>
        <p:grpSpPr>
          <a:xfrm rot="2890079">
            <a:off x="666125" y="975978"/>
            <a:ext cx="1426467" cy="991223"/>
            <a:chOff x="4151825" y="1463175"/>
            <a:chExt cx="696200" cy="483775"/>
          </a:xfrm>
        </p:grpSpPr>
        <p:sp>
          <p:nvSpPr>
            <p:cNvPr id="460" name="Google Shape;460;p39"/>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39"/>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39"/>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39"/>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39"/>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39"/>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39"/>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39"/>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68" name="Google Shape;468;p39"/>
          <p:cNvGrpSpPr/>
          <p:nvPr/>
        </p:nvGrpSpPr>
        <p:grpSpPr>
          <a:xfrm>
            <a:off x="9684805" y="846227"/>
            <a:ext cx="678184" cy="723739"/>
            <a:chOff x="5902650" y="3332125"/>
            <a:chExt cx="418150" cy="446275"/>
          </a:xfrm>
        </p:grpSpPr>
        <p:sp>
          <p:nvSpPr>
            <p:cNvPr id="469" name="Google Shape;469;p39"/>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39"/>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39"/>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39"/>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39"/>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74" name="Google Shape;474;p39"/>
          <p:cNvSpPr/>
          <p:nvPr/>
        </p:nvSpPr>
        <p:spPr>
          <a:xfrm flipH="1">
            <a:off x="-554672" y="-1779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39"/>
          <p:cNvSpPr/>
          <p:nvPr/>
        </p:nvSpPr>
        <p:spPr>
          <a:xfrm>
            <a:off x="1497633" y="6144664"/>
            <a:ext cx="8790312" cy="911891"/>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6" name="Google Shape;476;p39"/>
          <p:cNvGrpSpPr/>
          <p:nvPr/>
        </p:nvGrpSpPr>
        <p:grpSpPr>
          <a:xfrm>
            <a:off x="2224346" y="6453661"/>
            <a:ext cx="7337071" cy="911777"/>
            <a:chOff x="2052750" y="2813850"/>
            <a:chExt cx="1957875" cy="500500"/>
          </a:xfrm>
        </p:grpSpPr>
        <p:sp>
          <p:nvSpPr>
            <p:cNvPr id="477" name="Google Shape;477;p39"/>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9"/>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61279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10/05/2024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10/05/2024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10/05/2024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10/05/2024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10/05/2024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469628-7A44-4FE2-8068-3BAD329FE14B}" type="datetimeFigureOut">
              <a:rPr lang="en-US" smtClean="0"/>
              <a:t>10/05/2024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1247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469628-7A44-4FE2-8068-3BAD329FE14B}" type="datetimeFigureOut">
              <a:rPr lang="en-US" smtClean="0"/>
              <a:t>10/05/2024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3069842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469628-7A44-4FE2-8068-3BAD329FE14B}" type="datetimeFigureOut">
              <a:rPr lang="en-US" smtClean="0"/>
              <a:t>10/05/2024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3349318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469628-7A44-4FE2-8068-3BAD329FE14B}" type="datetimeFigureOut">
              <a:rPr lang="en-US" smtClean="0"/>
              <a:t>10/05/2024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44417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469628-7A44-4FE2-8068-3BAD329FE14B}" type="datetimeFigureOut">
              <a:rPr lang="en-US" smtClean="0"/>
              <a:t>10/05/2024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3367464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469628-7A44-4FE2-8068-3BAD329FE14B}" type="datetimeFigureOut">
              <a:rPr lang="en-US" smtClean="0"/>
              <a:t>10/05/2024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029300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69628-7A44-4FE2-8068-3BAD329FE14B}" type="datetimeFigureOut">
              <a:rPr lang="en-US" smtClean="0"/>
              <a:t>10/05/2024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313958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469628-7A44-4FE2-8068-3BAD329FE14B}" type="datetimeFigureOut">
              <a:rPr lang="en-US" smtClean="0"/>
              <a:t>10/05/2024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4078365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469628-7A44-4FE2-8068-3BAD329FE14B}" type="datetimeFigureOut">
              <a:rPr lang="en-US" smtClean="0"/>
              <a:t>10/05/2024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1410003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469628-7A44-4FE2-8068-3BAD329FE14B}" type="datetimeFigureOut">
              <a:rPr lang="en-US" smtClean="0"/>
              <a:t>10/05/2024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328784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469628-7A44-4FE2-8068-3BAD329FE14B}" type="datetimeFigureOut">
              <a:rPr lang="en-US" smtClean="0"/>
              <a:t>10/05/2024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528392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63284" y="1550143"/>
            <a:ext cx="7065600" cy="2118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133">
                <a:latin typeface="Frank Ruhl Libre Medium"/>
                <a:ea typeface="Frank Ruhl Libre Medium"/>
                <a:cs typeface="Frank Ruhl Libre Medium"/>
                <a:sym typeface="Frank Ruhl Libre Medium"/>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563117" y="5026333"/>
            <a:ext cx="7065600" cy="546000"/>
          </a:xfrm>
          <a:prstGeom prst="rect">
            <a:avLst/>
          </a:prstGeom>
        </p:spPr>
        <p:txBody>
          <a:bodyPr spcFirstLastPara="1" wrap="square" lIns="91425" tIns="91425" rIns="91425" bIns="91425" anchor="t" anchorCtr="0">
            <a:noAutofit/>
          </a:bodyPr>
          <a:lstStyle>
            <a:lvl1pPr lvl="0" algn="ctr">
              <a:lnSpc>
                <a:spcPct val="12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11512735" y="2753531"/>
            <a:ext cx="2304847" cy="2343359"/>
          </a:xfrm>
          <a:custGeom>
            <a:avLst/>
            <a:gdLst/>
            <a:ahLst/>
            <a:cxnLst/>
            <a:rect l="l" t="t" r="r" b="b"/>
            <a:pathLst>
              <a:path w="42252" h="42958" extrusionOk="0">
                <a:moveTo>
                  <a:pt x="23520" y="840"/>
                </a:moveTo>
                <a:cubicBezTo>
                  <a:pt x="23780" y="840"/>
                  <a:pt x="24040" y="843"/>
                  <a:pt x="24300" y="848"/>
                </a:cubicBezTo>
                <a:cubicBezTo>
                  <a:pt x="26239" y="891"/>
                  <a:pt x="28178" y="1097"/>
                  <a:pt x="30079" y="1485"/>
                </a:cubicBezTo>
                <a:cubicBezTo>
                  <a:pt x="31904" y="1858"/>
                  <a:pt x="33758" y="2355"/>
                  <a:pt x="35388" y="3280"/>
                </a:cubicBezTo>
                <a:cubicBezTo>
                  <a:pt x="36928" y="4154"/>
                  <a:pt x="38192" y="5406"/>
                  <a:pt x="39092" y="6930"/>
                </a:cubicBezTo>
                <a:cubicBezTo>
                  <a:pt x="39524" y="7660"/>
                  <a:pt x="39870" y="8435"/>
                  <a:pt x="40153" y="9234"/>
                </a:cubicBezTo>
                <a:lnTo>
                  <a:pt x="40153" y="9234"/>
                </a:lnTo>
                <a:cubicBezTo>
                  <a:pt x="40144" y="9289"/>
                  <a:pt x="40148" y="9352"/>
                  <a:pt x="40170" y="9419"/>
                </a:cubicBezTo>
                <a:cubicBezTo>
                  <a:pt x="40963" y="11818"/>
                  <a:pt x="41301" y="14353"/>
                  <a:pt x="41354" y="16872"/>
                </a:cubicBezTo>
                <a:cubicBezTo>
                  <a:pt x="41405" y="19331"/>
                  <a:pt x="41214" y="21806"/>
                  <a:pt x="40836" y="24235"/>
                </a:cubicBezTo>
                <a:cubicBezTo>
                  <a:pt x="40474" y="26569"/>
                  <a:pt x="39923" y="28875"/>
                  <a:pt x="39130" y="31101"/>
                </a:cubicBezTo>
                <a:cubicBezTo>
                  <a:pt x="38348" y="33301"/>
                  <a:pt x="37319" y="35415"/>
                  <a:pt x="36021" y="37359"/>
                </a:cubicBezTo>
                <a:cubicBezTo>
                  <a:pt x="35388" y="38304"/>
                  <a:pt x="34698" y="39223"/>
                  <a:pt x="33861" y="40001"/>
                </a:cubicBezTo>
                <a:cubicBezTo>
                  <a:pt x="33024" y="40779"/>
                  <a:pt x="32047" y="41338"/>
                  <a:pt x="30951" y="41659"/>
                </a:cubicBezTo>
                <a:cubicBezTo>
                  <a:pt x="29816" y="41991"/>
                  <a:pt x="28633" y="42093"/>
                  <a:pt x="27457" y="42123"/>
                </a:cubicBezTo>
                <a:cubicBezTo>
                  <a:pt x="27182" y="42131"/>
                  <a:pt x="26906" y="42134"/>
                  <a:pt x="26631" y="42134"/>
                </a:cubicBezTo>
                <a:cubicBezTo>
                  <a:pt x="25742" y="42134"/>
                  <a:pt x="24853" y="42097"/>
                  <a:pt x="23966" y="42021"/>
                </a:cubicBezTo>
                <a:cubicBezTo>
                  <a:pt x="21658" y="41825"/>
                  <a:pt x="19381" y="41356"/>
                  <a:pt x="17183" y="40626"/>
                </a:cubicBezTo>
                <a:cubicBezTo>
                  <a:pt x="14982" y="39893"/>
                  <a:pt x="12877" y="38880"/>
                  <a:pt x="10948" y="37594"/>
                </a:cubicBezTo>
                <a:cubicBezTo>
                  <a:pt x="9169" y="36406"/>
                  <a:pt x="7561" y="34982"/>
                  <a:pt x="6166" y="33359"/>
                </a:cubicBezTo>
                <a:cubicBezTo>
                  <a:pt x="4789" y="31759"/>
                  <a:pt x="3640" y="29975"/>
                  <a:pt x="2756" y="28057"/>
                </a:cubicBezTo>
                <a:cubicBezTo>
                  <a:pt x="1883" y="26160"/>
                  <a:pt x="1280" y="24113"/>
                  <a:pt x="1040" y="22038"/>
                </a:cubicBezTo>
                <a:cubicBezTo>
                  <a:pt x="800" y="19966"/>
                  <a:pt x="904" y="17869"/>
                  <a:pt x="1344" y="15832"/>
                </a:cubicBezTo>
                <a:cubicBezTo>
                  <a:pt x="1784" y="13800"/>
                  <a:pt x="2546" y="11845"/>
                  <a:pt x="3627" y="10069"/>
                </a:cubicBezTo>
                <a:cubicBezTo>
                  <a:pt x="4682" y="8338"/>
                  <a:pt x="6038" y="6796"/>
                  <a:pt x="7644" y="5557"/>
                </a:cubicBezTo>
                <a:cubicBezTo>
                  <a:pt x="9135" y="4405"/>
                  <a:pt x="10817" y="3496"/>
                  <a:pt x="12568" y="2805"/>
                </a:cubicBezTo>
                <a:cubicBezTo>
                  <a:pt x="14414" y="2078"/>
                  <a:pt x="16345" y="1575"/>
                  <a:pt x="18302" y="1254"/>
                </a:cubicBezTo>
                <a:cubicBezTo>
                  <a:pt x="20025" y="972"/>
                  <a:pt x="21774" y="840"/>
                  <a:pt x="23520" y="840"/>
                </a:cubicBezTo>
                <a:close/>
                <a:moveTo>
                  <a:pt x="23506" y="1"/>
                </a:moveTo>
                <a:cubicBezTo>
                  <a:pt x="22745" y="1"/>
                  <a:pt x="21984" y="27"/>
                  <a:pt x="21224" y="78"/>
                </a:cubicBezTo>
                <a:cubicBezTo>
                  <a:pt x="19154" y="217"/>
                  <a:pt x="17092" y="540"/>
                  <a:pt x="15088" y="1084"/>
                </a:cubicBezTo>
                <a:cubicBezTo>
                  <a:pt x="13150" y="1611"/>
                  <a:pt x="11257" y="2345"/>
                  <a:pt x="9505" y="3328"/>
                </a:cubicBezTo>
                <a:cubicBezTo>
                  <a:pt x="7749" y="4313"/>
                  <a:pt x="6133" y="5563"/>
                  <a:pt x="4799" y="7073"/>
                </a:cubicBezTo>
                <a:cubicBezTo>
                  <a:pt x="3359" y="8702"/>
                  <a:pt x="2240" y="10584"/>
                  <a:pt x="1446" y="12604"/>
                </a:cubicBezTo>
                <a:cubicBezTo>
                  <a:pt x="653" y="14618"/>
                  <a:pt x="205" y="16768"/>
                  <a:pt x="103" y="18929"/>
                </a:cubicBezTo>
                <a:cubicBezTo>
                  <a:pt x="0" y="21102"/>
                  <a:pt x="273" y="23290"/>
                  <a:pt x="877" y="25378"/>
                </a:cubicBezTo>
                <a:cubicBezTo>
                  <a:pt x="1484" y="27476"/>
                  <a:pt x="2417" y="29480"/>
                  <a:pt x="3605" y="31312"/>
                </a:cubicBezTo>
                <a:cubicBezTo>
                  <a:pt x="4802" y="33156"/>
                  <a:pt x="6243" y="34827"/>
                  <a:pt x="7891" y="36281"/>
                </a:cubicBezTo>
                <a:cubicBezTo>
                  <a:pt x="9629" y="37813"/>
                  <a:pt x="11584" y="39090"/>
                  <a:pt x="13674" y="40092"/>
                </a:cubicBezTo>
                <a:cubicBezTo>
                  <a:pt x="15833" y="41126"/>
                  <a:pt x="18122" y="41880"/>
                  <a:pt x="20469" y="42349"/>
                </a:cubicBezTo>
                <a:cubicBezTo>
                  <a:pt x="22492" y="42754"/>
                  <a:pt x="24549" y="42958"/>
                  <a:pt x="26611" y="42958"/>
                </a:cubicBezTo>
                <a:cubicBezTo>
                  <a:pt x="26952" y="42958"/>
                  <a:pt x="27294" y="42952"/>
                  <a:pt x="27636" y="42941"/>
                </a:cubicBezTo>
                <a:cubicBezTo>
                  <a:pt x="28870" y="42900"/>
                  <a:pt x="30122" y="42778"/>
                  <a:pt x="31305" y="42411"/>
                </a:cubicBezTo>
                <a:cubicBezTo>
                  <a:pt x="32464" y="42052"/>
                  <a:pt x="33500" y="41446"/>
                  <a:pt x="34393" y="40627"/>
                </a:cubicBezTo>
                <a:cubicBezTo>
                  <a:pt x="35267" y="39827"/>
                  <a:pt x="35989" y="38868"/>
                  <a:pt x="36651" y="37889"/>
                </a:cubicBezTo>
                <a:cubicBezTo>
                  <a:pt x="37327" y="36887"/>
                  <a:pt x="37935" y="35840"/>
                  <a:pt x="38470" y="34756"/>
                </a:cubicBezTo>
                <a:cubicBezTo>
                  <a:pt x="39546" y="32584"/>
                  <a:pt x="40354" y="30283"/>
                  <a:pt x="40933" y="27931"/>
                </a:cubicBezTo>
                <a:cubicBezTo>
                  <a:pt x="41516" y="25556"/>
                  <a:pt x="41874" y="23125"/>
                  <a:pt x="42056" y="20687"/>
                </a:cubicBezTo>
                <a:cubicBezTo>
                  <a:pt x="42252" y="18079"/>
                  <a:pt x="42225" y="15448"/>
                  <a:pt x="41818" y="12860"/>
                </a:cubicBezTo>
                <a:cubicBezTo>
                  <a:pt x="41622" y="11621"/>
                  <a:pt x="41326" y="10401"/>
                  <a:pt x="40931" y="9210"/>
                </a:cubicBezTo>
                <a:cubicBezTo>
                  <a:pt x="40908" y="9140"/>
                  <a:pt x="40872" y="9085"/>
                  <a:pt x="40829" y="9043"/>
                </a:cubicBezTo>
                <a:lnTo>
                  <a:pt x="40829" y="9043"/>
                </a:lnTo>
                <a:cubicBezTo>
                  <a:pt x="40234" y="7297"/>
                  <a:pt x="39344" y="5651"/>
                  <a:pt x="38036" y="4336"/>
                </a:cubicBezTo>
                <a:cubicBezTo>
                  <a:pt x="36664" y="2956"/>
                  <a:pt x="34930" y="2037"/>
                  <a:pt x="33092" y="1440"/>
                </a:cubicBezTo>
                <a:cubicBezTo>
                  <a:pt x="31230" y="835"/>
                  <a:pt x="29301" y="445"/>
                  <a:pt x="27357" y="221"/>
                </a:cubicBezTo>
                <a:cubicBezTo>
                  <a:pt x="26077" y="74"/>
                  <a:pt x="24792" y="1"/>
                  <a:pt x="23506"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1497633" y="5981701"/>
            <a:ext cx="8790312" cy="1069217"/>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601500" y="-911446"/>
            <a:ext cx="5794611" cy="2563777"/>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 name="Google Shape;14;p2"/>
          <p:cNvGrpSpPr/>
          <p:nvPr/>
        </p:nvGrpSpPr>
        <p:grpSpPr>
          <a:xfrm>
            <a:off x="2224317" y="6239379"/>
            <a:ext cx="7337071" cy="1228027"/>
            <a:chOff x="2052750" y="2813850"/>
            <a:chExt cx="1957875" cy="500500"/>
          </a:xfrm>
        </p:grpSpPr>
        <p:sp>
          <p:nvSpPr>
            <p:cNvPr id="15" name="Google Shape;15;p2"/>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 name="Google Shape;17;p2"/>
          <p:cNvSpPr/>
          <p:nvPr/>
        </p:nvSpPr>
        <p:spPr>
          <a:xfrm>
            <a:off x="-800101" y="-1418466"/>
            <a:ext cx="6642433" cy="3781039"/>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0971067" y="3223868"/>
            <a:ext cx="3384421" cy="3327200"/>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20018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rot="1681255" flipH="1">
            <a:off x="9834366" y="4488304"/>
            <a:ext cx="2370647" cy="1467889"/>
          </a:xfrm>
          <a:custGeom>
            <a:avLst/>
            <a:gdLst/>
            <a:ahLst/>
            <a:cxnLst/>
            <a:rect l="l" t="t" r="r" b="b"/>
            <a:pathLst>
              <a:path w="60125" h="37229" extrusionOk="0">
                <a:moveTo>
                  <a:pt x="7211" y="18437"/>
                </a:moveTo>
                <a:cubicBezTo>
                  <a:pt x="8199" y="20364"/>
                  <a:pt x="9617" y="22027"/>
                  <a:pt x="10968" y="23727"/>
                </a:cubicBezTo>
                <a:cubicBezTo>
                  <a:pt x="11722" y="24676"/>
                  <a:pt x="12552" y="25561"/>
                  <a:pt x="13364" y="26462"/>
                </a:cubicBezTo>
                <a:cubicBezTo>
                  <a:pt x="12317" y="25533"/>
                  <a:pt x="11154" y="24631"/>
                  <a:pt x="9929" y="24073"/>
                </a:cubicBezTo>
                <a:cubicBezTo>
                  <a:pt x="8626" y="23479"/>
                  <a:pt x="7536" y="22636"/>
                  <a:pt x="6163" y="22156"/>
                </a:cubicBezTo>
                <a:cubicBezTo>
                  <a:pt x="5321" y="21862"/>
                  <a:pt x="4458" y="21929"/>
                  <a:pt x="3598" y="21899"/>
                </a:cubicBezTo>
                <a:cubicBezTo>
                  <a:pt x="4151" y="21294"/>
                  <a:pt x="4728" y="20710"/>
                  <a:pt x="5304" y="20143"/>
                </a:cubicBezTo>
                <a:cubicBezTo>
                  <a:pt x="5913" y="19543"/>
                  <a:pt x="6578" y="19009"/>
                  <a:pt x="7211" y="18437"/>
                </a:cubicBezTo>
                <a:close/>
                <a:moveTo>
                  <a:pt x="60108" y="1"/>
                </a:moveTo>
                <a:cubicBezTo>
                  <a:pt x="59547" y="44"/>
                  <a:pt x="58964" y="260"/>
                  <a:pt x="58403" y="348"/>
                </a:cubicBezTo>
                <a:cubicBezTo>
                  <a:pt x="56979" y="570"/>
                  <a:pt x="55542" y="645"/>
                  <a:pt x="54118" y="882"/>
                </a:cubicBezTo>
                <a:cubicBezTo>
                  <a:pt x="51238" y="1365"/>
                  <a:pt x="48334" y="1790"/>
                  <a:pt x="45469" y="2365"/>
                </a:cubicBezTo>
                <a:cubicBezTo>
                  <a:pt x="44158" y="2627"/>
                  <a:pt x="42846" y="2932"/>
                  <a:pt x="41527" y="3158"/>
                </a:cubicBezTo>
                <a:cubicBezTo>
                  <a:pt x="40004" y="3419"/>
                  <a:pt x="38474" y="3416"/>
                  <a:pt x="36961" y="3749"/>
                </a:cubicBezTo>
                <a:cubicBezTo>
                  <a:pt x="34035" y="4394"/>
                  <a:pt x="31183" y="5305"/>
                  <a:pt x="28370" y="6328"/>
                </a:cubicBezTo>
                <a:cubicBezTo>
                  <a:pt x="26201" y="7117"/>
                  <a:pt x="24012" y="7960"/>
                  <a:pt x="21905" y="8903"/>
                </a:cubicBezTo>
                <a:cubicBezTo>
                  <a:pt x="19606" y="9932"/>
                  <a:pt x="17510" y="11304"/>
                  <a:pt x="15243" y="12397"/>
                </a:cubicBezTo>
                <a:cubicBezTo>
                  <a:pt x="14191" y="12904"/>
                  <a:pt x="13075" y="13240"/>
                  <a:pt x="12004" y="13701"/>
                </a:cubicBezTo>
                <a:cubicBezTo>
                  <a:pt x="10138" y="14501"/>
                  <a:pt x="8325" y="15614"/>
                  <a:pt x="6666" y="16780"/>
                </a:cubicBezTo>
                <a:cubicBezTo>
                  <a:pt x="4163" y="18541"/>
                  <a:pt x="2074" y="20777"/>
                  <a:pt x="31" y="23035"/>
                </a:cubicBezTo>
                <a:lnTo>
                  <a:pt x="0" y="26928"/>
                </a:lnTo>
                <a:cubicBezTo>
                  <a:pt x="288" y="26273"/>
                  <a:pt x="768" y="25711"/>
                  <a:pt x="1171" y="25121"/>
                </a:cubicBezTo>
                <a:cubicBezTo>
                  <a:pt x="1534" y="24591"/>
                  <a:pt x="1865" y="24038"/>
                  <a:pt x="2247" y="23519"/>
                </a:cubicBezTo>
                <a:cubicBezTo>
                  <a:pt x="2420" y="23285"/>
                  <a:pt x="2605" y="23059"/>
                  <a:pt x="2791" y="22833"/>
                </a:cubicBezTo>
                <a:cubicBezTo>
                  <a:pt x="3418" y="23492"/>
                  <a:pt x="4192" y="23994"/>
                  <a:pt x="4952" y="24621"/>
                </a:cubicBezTo>
                <a:cubicBezTo>
                  <a:pt x="6379" y="25796"/>
                  <a:pt x="7629" y="27160"/>
                  <a:pt x="8948" y="28450"/>
                </a:cubicBezTo>
                <a:cubicBezTo>
                  <a:pt x="9497" y="28986"/>
                  <a:pt x="10109" y="29453"/>
                  <a:pt x="10749" y="29878"/>
                </a:cubicBezTo>
                <a:cubicBezTo>
                  <a:pt x="11911" y="30651"/>
                  <a:pt x="13041" y="31541"/>
                  <a:pt x="14332" y="32081"/>
                </a:cubicBezTo>
                <a:cubicBezTo>
                  <a:pt x="15677" y="32644"/>
                  <a:pt x="16970" y="33311"/>
                  <a:pt x="18307" y="33891"/>
                </a:cubicBezTo>
                <a:cubicBezTo>
                  <a:pt x="18630" y="34031"/>
                  <a:pt x="18964" y="34184"/>
                  <a:pt x="19306" y="34333"/>
                </a:cubicBezTo>
                <a:cubicBezTo>
                  <a:pt x="19790" y="34806"/>
                  <a:pt x="20307" y="35248"/>
                  <a:pt x="20870" y="35643"/>
                </a:cubicBezTo>
                <a:cubicBezTo>
                  <a:pt x="21407" y="36021"/>
                  <a:pt x="21968" y="36378"/>
                  <a:pt x="22538" y="36705"/>
                </a:cubicBezTo>
                <a:cubicBezTo>
                  <a:pt x="22867" y="36896"/>
                  <a:pt x="23320" y="37225"/>
                  <a:pt x="23724" y="37229"/>
                </a:cubicBezTo>
                <a:cubicBezTo>
                  <a:pt x="23728" y="37229"/>
                  <a:pt x="23732" y="37229"/>
                  <a:pt x="23737" y="37229"/>
                </a:cubicBezTo>
                <a:cubicBezTo>
                  <a:pt x="24485" y="37229"/>
                  <a:pt x="24204" y="36633"/>
                  <a:pt x="23949" y="36170"/>
                </a:cubicBezTo>
                <a:cubicBezTo>
                  <a:pt x="23435" y="35239"/>
                  <a:pt x="23031" y="34243"/>
                  <a:pt x="22491" y="33323"/>
                </a:cubicBezTo>
                <a:cubicBezTo>
                  <a:pt x="21643" y="31881"/>
                  <a:pt x="20609" y="30661"/>
                  <a:pt x="19553" y="29379"/>
                </a:cubicBezTo>
                <a:cubicBezTo>
                  <a:pt x="18401" y="27982"/>
                  <a:pt x="17434" y="26431"/>
                  <a:pt x="16377" y="24961"/>
                </a:cubicBezTo>
                <a:cubicBezTo>
                  <a:pt x="15717" y="24043"/>
                  <a:pt x="14893" y="23239"/>
                  <a:pt x="14191" y="22346"/>
                </a:cubicBezTo>
                <a:cubicBezTo>
                  <a:pt x="13721" y="21747"/>
                  <a:pt x="13263" y="21121"/>
                  <a:pt x="12657" y="20654"/>
                </a:cubicBezTo>
                <a:cubicBezTo>
                  <a:pt x="12168" y="20277"/>
                  <a:pt x="11781" y="19815"/>
                  <a:pt x="11308" y="19418"/>
                </a:cubicBezTo>
                <a:cubicBezTo>
                  <a:pt x="10844" y="19029"/>
                  <a:pt x="10318" y="18930"/>
                  <a:pt x="9793" y="18654"/>
                </a:cubicBezTo>
                <a:cubicBezTo>
                  <a:pt x="9245" y="18365"/>
                  <a:pt x="8646" y="18065"/>
                  <a:pt x="8153" y="17691"/>
                </a:cubicBezTo>
                <a:cubicBezTo>
                  <a:pt x="8135" y="17677"/>
                  <a:pt x="8119" y="17665"/>
                  <a:pt x="8100" y="17651"/>
                </a:cubicBezTo>
                <a:cubicBezTo>
                  <a:pt x="8480" y="17381"/>
                  <a:pt x="8893" y="17180"/>
                  <a:pt x="9299" y="16907"/>
                </a:cubicBezTo>
                <a:cubicBezTo>
                  <a:pt x="9765" y="16592"/>
                  <a:pt x="10229" y="16265"/>
                  <a:pt x="10689" y="15932"/>
                </a:cubicBezTo>
                <a:cubicBezTo>
                  <a:pt x="10712" y="16204"/>
                  <a:pt x="10744" y="16502"/>
                  <a:pt x="10873" y="16700"/>
                </a:cubicBezTo>
                <a:cubicBezTo>
                  <a:pt x="11118" y="17074"/>
                  <a:pt x="11816" y="17380"/>
                  <a:pt x="12159" y="17650"/>
                </a:cubicBezTo>
                <a:cubicBezTo>
                  <a:pt x="13741" y="18896"/>
                  <a:pt x="15209" y="20288"/>
                  <a:pt x="16776" y="21555"/>
                </a:cubicBezTo>
                <a:cubicBezTo>
                  <a:pt x="18106" y="22628"/>
                  <a:pt x="19414" y="23720"/>
                  <a:pt x="20814" y="24702"/>
                </a:cubicBezTo>
                <a:cubicBezTo>
                  <a:pt x="22063" y="25580"/>
                  <a:pt x="23447" y="25974"/>
                  <a:pt x="24798" y="26653"/>
                </a:cubicBezTo>
                <a:cubicBezTo>
                  <a:pt x="25824" y="27167"/>
                  <a:pt x="26732" y="27811"/>
                  <a:pt x="27794" y="28266"/>
                </a:cubicBezTo>
                <a:cubicBezTo>
                  <a:pt x="28593" y="28607"/>
                  <a:pt x="29390" y="28954"/>
                  <a:pt x="30185" y="29306"/>
                </a:cubicBezTo>
                <a:cubicBezTo>
                  <a:pt x="30980" y="29658"/>
                  <a:pt x="31787" y="29973"/>
                  <a:pt x="32596" y="30292"/>
                </a:cubicBezTo>
                <a:cubicBezTo>
                  <a:pt x="32950" y="30431"/>
                  <a:pt x="33493" y="30767"/>
                  <a:pt x="33826" y="30777"/>
                </a:cubicBezTo>
                <a:cubicBezTo>
                  <a:pt x="33823" y="30421"/>
                  <a:pt x="33345" y="30138"/>
                  <a:pt x="33120" y="29924"/>
                </a:cubicBezTo>
                <a:cubicBezTo>
                  <a:pt x="32168" y="29011"/>
                  <a:pt x="31238" y="28098"/>
                  <a:pt x="30176" y="27311"/>
                </a:cubicBezTo>
                <a:cubicBezTo>
                  <a:pt x="29105" y="26516"/>
                  <a:pt x="28114" y="25662"/>
                  <a:pt x="27230" y="24660"/>
                </a:cubicBezTo>
                <a:cubicBezTo>
                  <a:pt x="26554" y="23895"/>
                  <a:pt x="25966" y="23097"/>
                  <a:pt x="25142" y="22483"/>
                </a:cubicBezTo>
                <a:cubicBezTo>
                  <a:pt x="23938" y="21586"/>
                  <a:pt x="22962" y="20522"/>
                  <a:pt x="21886" y="19502"/>
                </a:cubicBezTo>
                <a:cubicBezTo>
                  <a:pt x="21492" y="19128"/>
                  <a:pt x="21065" y="18798"/>
                  <a:pt x="20687" y="18408"/>
                </a:cubicBezTo>
                <a:cubicBezTo>
                  <a:pt x="20317" y="18025"/>
                  <a:pt x="20033" y="17951"/>
                  <a:pt x="19573" y="17736"/>
                </a:cubicBezTo>
                <a:cubicBezTo>
                  <a:pt x="19116" y="17523"/>
                  <a:pt x="18727" y="17267"/>
                  <a:pt x="18232" y="17129"/>
                </a:cubicBezTo>
                <a:cubicBezTo>
                  <a:pt x="17743" y="16992"/>
                  <a:pt x="17340" y="16720"/>
                  <a:pt x="16847" y="16608"/>
                </a:cubicBezTo>
                <a:cubicBezTo>
                  <a:pt x="16273" y="16478"/>
                  <a:pt x="15687" y="16482"/>
                  <a:pt x="15116" y="16324"/>
                </a:cubicBezTo>
                <a:cubicBezTo>
                  <a:pt x="14574" y="16175"/>
                  <a:pt x="14094" y="16077"/>
                  <a:pt x="13535" y="16016"/>
                </a:cubicBezTo>
                <a:cubicBezTo>
                  <a:pt x="12764" y="15931"/>
                  <a:pt x="12088" y="15658"/>
                  <a:pt x="11381" y="15423"/>
                </a:cubicBezTo>
                <a:cubicBezTo>
                  <a:pt x="11678" y="15199"/>
                  <a:pt x="11975" y="14975"/>
                  <a:pt x="12268" y="14749"/>
                </a:cubicBezTo>
                <a:cubicBezTo>
                  <a:pt x="12622" y="14474"/>
                  <a:pt x="12970" y="14341"/>
                  <a:pt x="13345" y="14131"/>
                </a:cubicBezTo>
                <a:cubicBezTo>
                  <a:pt x="14250" y="13623"/>
                  <a:pt x="15045" y="13096"/>
                  <a:pt x="16022" y="12713"/>
                </a:cubicBezTo>
                <a:cubicBezTo>
                  <a:pt x="16670" y="12459"/>
                  <a:pt x="17317" y="12206"/>
                  <a:pt x="17966" y="11953"/>
                </a:cubicBezTo>
                <a:cubicBezTo>
                  <a:pt x="18427" y="13137"/>
                  <a:pt x="18864" y="14332"/>
                  <a:pt x="19348" y="15506"/>
                </a:cubicBezTo>
                <a:cubicBezTo>
                  <a:pt x="19753" y="16490"/>
                  <a:pt x="20406" y="17197"/>
                  <a:pt x="21009" y="18051"/>
                </a:cubicBezTo>
                <a:cubicBezTo>
                  <a:pt x="21620" y="18915"/>
                  <a:pt x="22221" y="19816"/>
                  <a:pt x="22991" y="20555"/>
                </a:cubicBezTo>
                <a:cubicBezTo>
                  <a:pt x="23954" y="21479"/>
                  <a:pt x="25065" y="22226"/>
                  <a:pt x="26146" y="22995"/>
                </a:cubicBezTo>
                <a:cubicBezTo>
                  <a:pt x="27591" y="24022"/>
                  <a:pt x="28878" y="25248"/>
                  <a:pt x="30510" y="25980"/>
                </a:cubicBezTo>
                <a:cubicBezTo>
                  <a:pt x="32317" y="26791"/>
                  <a:pt x="34081" y="27232"/>
                  <a:pt x="36010" y="27634"/>
                </a:cubicBezTo>
                <a:cubicBezTo>
                  <a:pt x="36389" y="27714"/>
                  <a:pt x="37167" y="28048"/>
                  <a:pt x="37749" y="28048"/>
                </a:cubicBezTo>
                <a:cubicBezTo>
                  <a:pt x="37986" y="28048"/>
                  <a:pt x="38191" y="27992"/>
                  <a:pt x="38322" y="27841"/>
                </a:cubicBezTo>
                <a:cubicBezTo>
                  <a:pt x="38261" y="27647"/>
                  <a:pt x="38096" y="27666"/>
                  <a:pt x="37962" y="27538"/>
                </a:cubicBezTo>
                <a:cubicBezTo>
                  <a:pt x="37676" y="27265"/>
                  <a:pt x="37425" y="26948"/>
                  <a:pt x="37158" y="26651"/>
                </a:cubicBezTo>
                <a:cubicBezTo>
                  <a:pt x="36521" y="25938"/>
                  <a:pt x="35829" y="25287"/>
                  <a:pt x="35105" y="24661"/>
                </a:cubicBezTo>
                <a:cubicBezTo>
                  <a:pt x="33362" y="23149"/>
                  <a:pt x="31604" y="21657"/>
                  <a:pt x="29886" y="20115"/>
                </a:cubicBezTo>
                <a:cubicBezTo>
                  <a:pt x="27626" y="18085"/>
                  <a:pt x="25759" y="15518"/>
                  <a:pt x="23169" y="13897"/>
                </a:cubicBezTo>
                <a:cubicBezTo>
                  <a:pt x="22175" y="13275"/>
                  <a:pt x="21215" y="12545"/>
                  <a:pt x="20195" y="11975"/>
                </a:cubicBezTo>
                <a:cubicBezTo>
                  <a:pt x="19853" y="11783"/>
                  <a:pt x="19562" y="11624"/>
                  <a:pt x="19268" y="11547"/>
                </a:cubicBezTo>
                <a:lnTo>
                  <a:pt x="19268" y="11547"/>
                </a:lnTo>
                <a:cubicBezTo>
                  <a:pt x="19429" y="11549"/>
                  <a:pt x="19599" y="11585"/>
                  <a:pt x="19797" y="11676"/>
                </a:cubicBezTo>
                <a:cubicBezTo>
                  <a:pt x="20841" y="12149"/>
                  <a:pt x="21771" y="12697"/>
                  <a:pt x="22727" y="13297"/>
                </a:cubicBezTo>
                <a:cubicBezTo>
                  <a:pt x="23221" y="13608"/>
                  <a:pt x="23780" y="13593"/>
                  <a:pt x="24274" y="13946"/>
                </a:cubicBezTo>
                <a:cubicBezTo>
                  <a:pt x="24591" y="14175"/>
                  <a:pt x="24844" y="14529"/>
                  <a:pt x="25157" y="14729"/>
                </a:cubicBezTo>
                <a:cubicBezTo>
                  <a:pt x="25570" y="14992"/>
                  <a:pt x="26012" y="15145"/>
                  <a:pt x="26418" y="15448"/>
                </a:cubicBezTo>
                <a:cubicBezTo>
                  <a:pt x="26780" y="15718"/>
                  <a:pt x="27157" y="16103"/>
                  <a:pt x="27525" y="16324"/>
                </a:cubicBezTo>
                <a:cubicBezTo>
                  <a:pt x="28278" y="16777"/>
                  <a:pt x="28954" y="17263"/>
                  <a:pt x="29792" y="17535"/>
                </a:cubicBezTo>
                <a:cubicBezTo>
                  <a:pt x="30410" y="17735"/>
                  <a:pt x="31145" y="18120"/>
                  <a:pt x="31706" y="18429"/>
                </a:cubicBezTo>
                <a:cubicBezTo>
                  <a:pt x="32206" y="18705"/>
                  <a:pt x="32795" y="18822"/>
                  <a:pt x="33309" y="19089"/>
                </a:cubicBezTo>
                <a:cubicBezTo>
                  <a:pt x="33762" y="19324"/>
                  <a:pt x="34039" y="19514"/>
                  <a:pt x="34544" y="19636"/>
                </a:cubicBezTo>
                <a:cubicBezTo>
                  <a:pt x="35039" y="19755"/>
                  <a:pt x="35472" y="19977"/>
                  <a:pt x="35956" y="20123"/>
                </a:cubicBezTo>
                <a:cubicBezTo>
                  <a:pt x="36371" y="20247"/>
                  <a:pt x="36817" y="20294"/>
                  <a:pt x="37244" y="20367"/>
                </a:cubicBezTo>
                <a:cubicBezTo>
                  <a:pt x="37841" y="20468"/>
                  <a:pt x="38340" y="20721"/>
                  <a:pt x="38918" y="20839"/>
                </a:cubicBezTo>
                <a:cubicBezTo>
                  <a:pt x="40574" y="21173"/>
                  <a:pt x="42363" y="21292"/>
                  <a:pt x="44076" y="21292"/>
                </a:cubicBezTo>
                <a:cubicBezTo>
                  <a:pt x="44307" y="21292"/>
                  <a:pt x="44536" y="21290"/>
                  <a:pt x="44763" y="21286"/>
                </a:cubicBezTo>
                <a:cubicBezTo>
                  <a:pt x="44774" y="21285"/>
                  <a:pt x="44786" y="21285"/>
                  <a:pt x="44797" y="21285"/>
                </a:cubicBezTo>
                <a:cubicBezTo>
                  <a:pt x="45066" y="21285"/>
                  <a:pt x="45447" y="21337"/>
                  <a:pt x="45801" y="21337"/>
                </a:cubicBezTo>
                <a:cubicBezTo>
                  <a:pt x="46068" y="21337"/>
                  <a:pt x="46320" y="21308"/>
                  <a:pt x="46496" y="21204"/>
                </a:cubicBezTo>
                <a:cubicBezTo>
                  <a:pt x="46646" y="21117"/>
                  <a:pt x="46653" y="20915"/>
                  <a:pt x="46832" y="20821"/>
                </a:cubicBezTo>
                <a:cubicBezTo>
                  <a:pt x="46534" y="20582"/>
                  <a:pt x="46066" y="20473"/>
                  <a:pt x="45732" y="20290"/>
                </a:cubicBezTo>
                <a:cubicBezTo>
                  <a:pt x="45028" y="19904"/>
                  <a:pt x="44330" y="19491"/>
                  <a:pt x="43652" y="19062"/>
                </a:cubicBezTo>
                <a:cubicBezTo>
                  <a:pt x="41740" y="17853"/>
                  <a:pt x="39710" y="16777"/>
                  <a:pt x="37688" y="15764"/>
                </a:cubicBezTo>
                <a:cubicBezTo>
                  <a:pt x="36236" y="15037"/>
                  <a:pt x="34672" y="14605"/>
                  <a:pt x="33162" y="14025"/>
                </a:cubicBezTo>
                <a:cubicBezTo>
                  <a:pt x="31500" y="13388"/>
                  <a:pt x="30040" y="12439"/>
                  <a:pt x="28456" y="11649"/>
                </a:cubicBezTo>
                <a:cubicBezTo>
                  <a:pt x="27284" y="11064"/>
                  <a:pt x="26051" y="10711"/>
                  <a:pt x="24853" y="10198"/>
                </a:cubicBezTo>
                <a:cubicBezTo>
                  <a:pt x="24700" y="10132"/>
                  <a:pt x="24497" y="10001"/>
                  <a:pt x="24286" y="9916"/>
                </a:cubicBezTo>
                <a:cubicBezTo>
                  <a:pt x="24742" y="9890"/>
                  <a:pt x="25184" y="9808"/>
                  <a:pt x="25641" y="9808"/>
                </a:cubicBezTo>
                <a:cubicBezTo>
                  <a:pt x="25848" y="9808"/>
                  <a:pt x="26059" y="9825"/>
                  <a:pt x="26275" y="9871"/>
                </a:cubicBezTo>
                <a:cubicBezTo>
                  <a:pt x="27008" y="10029"/>
                  <a:pt x="27594" y="10066"/>
                  <a:pt x="28336" y="10076"/>
                </a:cubicBezTo>
                <a:cubicBezTo>
                  <a:pt x="29199" y="10086"/>
                  <a:pt x="29960" y="10477"/>
                  <a:pt x="30734" y="10816"/>
                </a:cubicBezTo>
                <a:cubicBezTo>
                  <a:pt x="32253" y="11480"/>
                  <a:pt x="33725" y="12033"/>
                  <a:pt x="35321" y="12483"/>
                </a:cubicBezTo>
                <a:cubicBezTo>
                  <a:pt x="36322" y="12764"/>
                  <a:pt x="37270" y="13100"/>
                  <a:pt x="38320" y="13139"/>
                </a:cubicBezTo>
                <a:cubicBezTo>
                  <a:pt x="39293" y="13176"/>
                  <a:pt x="40051" y="13205"/>
                  <a:pt x="40996" y="13433"/>
                </a:cubicBezTo>
                <a:cubicBezTo>
                  <a:pt x="41627" y="13586"/>
                  <a:pt x="42244" y="13631"/>
                  <a:pt x="42859" y="13631"/>
                </a:cubicBezTo>
                <a:cubicBezTo>
                  <a:pt x="43771" y="13631"/>
                  <a:pt x="44677" y="13531"/>
                  <a:pt x="45614" y="13531"/>
                </a:cubicBezTo>
                <a:cubicBezTo>
                  <a:pt x="45760" y="13531"/>
                  <a:pt x="45907" y="13534"/>
                  <a:pt x="46055" y="13539"/>
                </a:cubicBezTo>
                <a:cubicBezTo>
                  <a:pt x="47086" y="13579"/>
                  <a:pt x="48080" y="13638"/>
                  <a:pt x="49072" y="13638"/>
                </a:cubicBezTo>
                <a:cubicBezTo>
                  <a:pt x="50067" y="13638"/>
                  <a:pt x="51059" y="13578"/>
                  <a:pt x="52085" y="13381"/>
                </a:cubicBezTo>
                <a:cubicBezTo>
                  <a:pt x="53249" y="13156"/>
                  <a:pt x="54456" y="12998"/>
                  <a:pt x="55610" y="12740"/>
                </a:cubicBezTo>
                <a:cubicBezTo>
                  <a:pt x="55837" y="12690"/>
                  <a:pt x="56805" y="12482"/>
                  <a:pt x="56884" y="12213"/>
                </a:cubicBezTo>
                <a:cubicBezTo>
                  <a:pt x="56256" y="11575"/>
                  <a:pt x="55235" y="11426"/>
                  <a:pt x="54402" y="11270"/>
                </a:cubicBezTo>
                <a:cubicBezTo>
                  <a:pt x="53136" y="11033"/>
                  <a:pt x="51914" y="10720"/>
                  <a:pt x="50666" y="10409"/>
                </a:cubicBezTo>
                <a:cubicBezTo>
                  <a:pt x="49631" y="10149"/>
                  <a:pt x="48666" y="9841"/>
                  <a:pt x="47668" y="9470"/>
                </a:cubicBezTo>
                <a:cubicBezTo>
                  <a:pt x="46480" y="9027"/>
                  <a:pt x="45189" y="8901"/>
                  <a:pt x="43967" y="8587"/>
                </a:cubicBezTo>
                <a:cubicBezTo>
                  <a:pt x="43033" y="8347"/>
                  <a:pt x="42160" y="8271"/>
                  <a:pt x="41271" y="8271"/>
                </a:cubicBezTo>
                <a:cubicBezTo>
                  <a:pt x="40546" y="8271"/>
                  <a:pt x="39810" y="8322"/>
                  <a:pt x="39022" y="8374"/>
                </a:cubicBezTo>
                <a:cubicBezTo>
                  <a:pt x="38723" y="8394"/>
                  <a:pt x="38424" y="8402"/>
                  <a:pt x="38124" y="8402"/>
                </a:cubicBezTo>
                <a:cubicBezTo>
                  <a:pt x="36779" y="8402"/>
                  <a:pt x="35423" y="8238"/>
                  <a:pt x="34081" y="8218"/>
                </a:cubicBezTo>
                <a:cubicBezTo>
                  <a:pt x="32398" y="8193"/>
                  <a:pt x="30749" y="7948"/>
                  <a:pt x="29070" y="7831"/>
                </a:cubicBezTo>
                <a:cubicBezTo>
                  <a:pt x="28759" y="7809"/>
                  <a:pt x="28441" y="7769"/>
                  <a:pt x="28130" y="7769"/>
                </a:cubicBezTo>
                <a:cubicBezTo>
                  <a:pt x="27938" y="7769"/>
                  <a:pt x="27748" y="7784"/>
                  <a:pt x="27563" y="7828"/>
                </a:cubicBezTo>
                <a:cubicBezTo>
                  <a:pt x="28008" y="7692"/>
                  <a:pt x="28478" y="7625"/>
                  <a:pt x="28934" y="7519"/>
                </a:cubicBezTo>
                <a:cubicBezTo>
                  <a:pt x="30119" y="7243"/>
                  <a:pt x="31342" y="7217"/>
                  <a:pt x="32522" y="6903"/>
                </a:cubicBezTo>
                <a:cubicBezTo>
                  <a:pt x="33235" y="6713"/>
                  <a:pt x="33943" y="6451"/>
                  <a:pt x="34682" y="6384"/>
                </a:cubicBezTo>
                <a:cubicBezTo>
                  <a:pt x="35152" y="6341"/>
                  <a:pt x="35626" y="6392"/>
                  <a:pt x="36096" y="6318"/>
                </a:cubicBezTo>
                <a:cubicBezTo>
                  <a:pt x="36825" y="6202"/>
                  <a:pt x="37385" y="6012"/>
                  <a:pt x="38068" y="6012"/>
                </a:cubicBezTo>
                <a:cubicBezTo>
                  <a:pt x="38226" y="6012"/>
                  <a:pt x="38391" y="6022"/>
                  <a:pt x="38567" y="6046"/>
                </a:cubicBezTo>
                <a:cubicBezTo>
                  <a:pt x="39148" y="6124"/>
                  <a:pt x="39742" y="6136"/>
                  <a:pt x="40339" y="6136"/>
                </a:cubicBezTo>
                <a:cubicBezTo>
                  <a:pt x="40605" y="6136"/>
                  <a:pt x="40871" y="6134"/>
                  <a:pt x="41137" y="6134"/>
                </a:cubicBezTo>
                <a:cubicBezTo>
                  <a:pt x="41468" y="6134"/>
                  <a:pt x="41798" y="6138"/>
                  <a:pt x="42126" y="6154"/>
                </a:cubicBezTo>
                <a:cubicBezTo>
                  <a:pt x="42271" y="6162"/>
                  <a:pt x="42415" y="6165"/>
                  <a:pt x="42558" y="6165"/>
                </a:cubicBezTo>
                <a:cubicBezTo>
                  <a:pt x="43576" y="6165"/>
                  <a:pt x="44548" y="5991"/>
                  <a:pt x="45562" y="5873"/>
                </a:cubicBezTo>
                <a:cubicBezTo>
                  <a:pt x="46360" y="5781"/>
                  <a:pt x="47089" y="5727"/>
                  <a:pt x="47872" y="5511"/>
                </a:cubicBezTo>
                <a:cubicBezTo>
                  <a:pt x="48125" y="5441"/>
                  <a:pt x="48375" y="5427"/>
                  <a:pt x="48628" y="5427"/>
                </a:cubicBezTo>
                <a:cubicBezTo>
                  <a:pt x="48784" y="5427"/>
                  <a:pt x="48941" y="5433"/>
                  <a:pt x="49100" y="5433"/>
                </a:cubicBezTo>
                <a:cubicBezTo>
                  <a:pt x="49181" y="5433"/>
                  <a:pt x="49263" y="5431"/>
                  <a:pt x="49345" y="5427"/>
                </a:cubicBezTo>
                <a:cubicBezTo>
                  <a:pt x="50404" y="5374"/>
                  <a:pt x="51312" y="4615"/>
                  <a:pt x="52220" y="4189"/>
                </a:cubicBezTo>
                <a:cubicBezTo>
                  <a:pt x="52606" y="4008"/>
                  <a:pt x="53034" y="3922"/>
                  <a:pt x="53420" y="3744"/>
                </a:cubicBezTo>
                <a:cubicBezTo>
                  <a:pt x="53865" y="3539"/>
                  <a:pt x="54198" y="3175"/>
                  <a:pt x="54580" y="2879"/>
                </a:cubicBezTo>
                <a:cubicBezTo>
                  <a:pt x="55295" y="2326"/>
                  <a:pt x="56129" y="2159"/>
                  <a:pt x="56919" y="1765"/>
                </a:cubicBezTo>
                <a:cubicBezTo>
                  <a:pt x="57335" y="1559"/>
                  <a:pt x="57706" y="1285"/>
                  <a:pt x="58135" y="1102"/>
                </a:cubicBezTo>
                <a:cubicBezTo>
                  <a:pt x="58441" y="973"/>
                  <a:pt x="58788" y="901"/>
                  <a:pt x="59085" y="752"/>
                </a:cubicBezTo>
                <a:cubicBezTo>
                  <a:pt x="59303" y="642"/>
                  <a:pt x="60124" y="217"/>
                  <a:pt x="6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3"/>
          <p:cNvSpPr/>
          <p:nvPr/>
        </p:nvSpPr>
        <p:spPr>
          <a:xfrm>
            <a:off x="3225793" y="5661815"/>
            <a:ext cx="7923625" cy="1198156"/>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3"/>
          <p:cNvSpPr/>
          <p:nvPr/>
        </p:nvSpPr>
        <p:spPr>
          <a:xfrm rot="-2549163">
            <a:off x="-872139" y="-824440"/>
            <a:ext cx="3335885" cy="2872336"/>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flipH="1">
            <a:off x="5635793" y="-1672778"/>
            <a:ext cx="8374913" cy="370541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rot="10800000">
            <a:off x="6681924" y="5661765"/>
            <a:ext cx="4683632" cy="112518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flipH="1">
            <a:off x="-457204" y="4205468"/>
            <a:ext cx="13106437" cy="2871808"/>
          </a:xfrm>
          <a:custGeom>
            <a:avLst/>
            <a:gdLst/>
            <a:ahLst/>
            <a:cxnLst/>
            <a:rect l="l" t="t" r="r" b="b"/>
            <a:pathLst>
              <a:path w="195989" h="48513" extrusionOk="0">
                <a:moveTo>
                  <a:pt x="34652" y="39675"/>
                </a:moveTo>
                <a:cubicBezTo>
                  <a:pt x="34652" y="39675"/>
                  <a:pt x="34652" y="39675"/>
                  <a:pt x="34652" y="39675"/>
                </a:cubicBezTo>
                <a:cubicBezTo>
                  <a:pt x="34652" y="39675"/>
                  <a:pt x="34652" y="39675"/>
                  <a:pt x="34652" y="39675"/>
                </a:cubicBezTo>
                <a:close/>
                <a:moveTo>
                  <a:pt x="189443" y="1"/>
                </a:moveTo>
                <a:cubicBezTo>
                  <a:pt x="188434" y="1291"/>
                  <a:pt x="187965" y="2678"/>
                  <a:pt x="187116" y="4090"/>
                </a:cubicBezTo>
                <a:cubicBezTo>
                  <a:pt x="186491" y="5130"/>
                  <a:pt x="185426" y="6219"/>
                  <a:pt x="185240" y="7451"/>
                </a:cubicBezTo>
                <a:cubicBezTo>
                  <a:pt x="185190" y="7783"/>
                  <a:pt x="185305" y="8117"/>
                  <a:pt x="185215" y="8437"/>
                </a:cubicBezTo>
                <a:cubicBezTo>
                  <a:pt x="185097" y="8847"/>
                  <a:pt x="184764" y="8963"/>
                  <a:pt x="184481" y="9260"/>
                </a:cubicBezTo>
                <a:cubicBezTo>
                  <a:pt x="184192" y="9567"/>
                  <a:pt x="184014" y="9965"/>
                  <a:pt x="183741" y="10288"/>
                </a:cubicBezTo>
                <a:cubicBezTo>
                  <a:pt x="183432" y="10652"/>
                  <a:pt x="183030" y="11058"/>
                  <a:pt x="182619" y="11319"/>
                </a:cubicBezTo>
                <a:cubicBezTo>
                  <a:pt x="182387" y="11467"/>
                  <a:pt x="182186" y="11513"/>
                  <a:pt x="181978" y="11747"/>
                </a:cubicBezTo>
                <a:cubicBezTo>
                  <a:pt x="181448" y="12346"/>
                  <a:pt x="181539" y="13335"/>
                  <a:pt x="181258" y="14063"/>
                </a:cubicBezTo>
                <a:cubicBezTo>
                  <a:pt x="180932" y="14903"/>
                  <a:pt x="180478" y="15633"/>
                  <a:pt x="180237" y="16496"/>
                </a:cubicBezTo>
                <a:cubicBezTo>
                  <a:pt x="179850" y="17888"/>
                  <a:pt x="179121" y="19263"/>
                  <a:pt x="178452" y="20539"/>
                </a:cubicBezTo>
                <a:cubicBezTo>
                  <a:pt x="178157" y="21097"/>
                  <a:pt x="177581" y="21425"/>
                  <a:pt x="177030" y="21666"/>
                </a:cubicBezTo>
                <a:cubicBezTo>
                  <a:pt x="176772" y="21778"/>
                  <a:pt x="176669" y="21792"/>
                  <a:pt x="176345" y="21802"/>
                </a:cubicBezTo>
                <a:cubicBezTo>
                  <a:pt x="175885" y="21815"/>
                  <a:pt x="175468" y="21979"/>
                  <a:pt x="175005" y="21996"/>
                </a:cubicBezTo>
                <a:cubicBezTo>
                  <a:pt x="174881" y="22001"/>
                  <a:pt x="174757" y="22003"/>
                  <a:pt x="174633" y="22003"/>
                </a:cubicBezTo>
                <a:cubicBezTo>
                  <a:pt x="174260" y="22003"/>
                  <a:pt x="173884" y="21987"/>
                  <a:pt x="173514" y="21987"/>
                </a:cubicBezTo>
                <a:cubicBezTo>
                  <a:pt x="172880" y="21987"/>
                  <a:pt x="172199" y="22042"/>
                  <a:pt x="171534" y="22042"/>
                </a:cubicBezTo>
                <a:cubicBezTo>
                  <a:pt x="171134" y="22042"/>
                  <a:pt x="170740" y="22022"/>
                  <a:pt x="170366" y="21959"/>
                </a:cubicBezTo>
                <a:cubicBezTo>
                  <a:pt x="168905" y="21712"/>
                  <a:pt x="167598" y="20750"/>
                  <a:pt x="166271" y="20145"/>
                </a:cubicBezTo>
                <a:cubicBezTo>
                  <a:pt x="165684" y="19877"/>
                  <a:pt x="164964" y="19741"/>
                  <a:pt x="164337" y="19621"/>
                </a:cubicBezTo>
                <a:cubicBezTo>
                  <a:pt x="163942" y="19544"/>
                  <a:pt x="163662" y="19423"/>
                  <a:pt x="163261" y="19423"/>
                </a:cubicBezTo>
                <a:cubicBezTo>
                  <a:pt x="163255" y="19423"/>
                  <a:pt x="163250" y="19423"/>
                  <a:pt x="163244" y="19423"/>
                </a:cubicBezTo>
                <a:cubicBezTo>
                  <a:pt x="162167" y="19429"/>
                  <a:pt x="161182" y="19925"/>
                  <a:pt x="160178" y="20303"/>
                </a:cubicBezTo>
                <a:cubicBezTo>
                  <a:pt x="159329" y="20622"/>
                  <a:pt x="158423" y="20662"/>
                  <a:pt x="157563" y="20979"/>
                </a:cubicBezTo>
                <a:cubicBezTo>
                  <a:pt x="156715" y="21293"/>
                  <a:pt x="155876" y="21450"/>
                  <a:pt x="154995" y="21621"/>
                </a:cubicBezTo>
                <a:cubicBezTo>
                  <a:pt x="153849" y="21844"/>
                  <a:pt x="152727" y="22346"/>
                  <a:pt x="151551" y="22357"/>
                </a:cubicBezTo>
                <a:cubicBezTo>
                  <a:pt x="151547" y="22357"/>
                  <a:pt x="151544" y="22357"/>
                  <a:pt x="151541" y="22357"/>
                </a:cubicBezTo>
                <a:cubicBezTo>
                  <a:pt x="151373" y="22357"/>
                  <a:pt x="151127" y="22308"/>
                  <a:pt x="150911" y="22308"/>
                </a:cubicBezTo>
                <a:cubicBezTo>
                  <a:pt x="150784" y="22308"/>
                  <a:pt x="150667" y="22325"/>
                  <a:pt x="150583" y="22381"/>
                </a:cubicBezTo>
                <a:cubicBezTo>
                  <a:pt x="150186" y="22648"/>
                  <a:pt x="149935" y="23492"/>
                  <a:pt x="149771" y="23880"/>
                </a:cubicBezTo>
                <a:cubicBezTo>
                  <a:pt x="149375" y="24813"/>
                  <a:pt x="148930" y="25775"/>
                  <a:pt x="148341" y="26603"/>
                </a:cubicBezTo>
                <a:cubicBezTo>
                  <a:pt x="148050" y="27010"/>
                  <a:pt x="147927" y="27296"/>
                  <a:pt x="147488" y="27533"/>
                </a:cubicBezTo>
                <a:cubicBezTo>
                  <a:pt x="147226" y="27674"/>
                  <a:pt x="146931" y="27764"/>
                  <a:pt x="146677" y="27915"/>
                </a:cubicBezTo>
                <a:cubicBezTo>
                  <a:pt x="145871" y="28392"/>
                  <a:pt x="145341" y="29406"/>
                  <a:pt x="144653" y="30026"/>
                </a:cubicBezTo>
                <a:cubicBezTo>
                  <a:pt x="144375" y="30277"/>
                  <a:pt x="144113" y="30616"/>
                  <a:pt x="143828" y="30791"/>
                </a:cubicBezTo>
                <a:cubicBezTo>
                  <a:pt x="143808" y="30803"/>
                  <a:pt x="143569" y="30786"/>
                  <a:pt x="143497" y="30818"/>
                </a:cubicBezTo>
                <a:cubicBezTo>
                  <a:pt x="143397" y="30863"/>
                  <a:pt x="143304" y="31008"/>
                  <a:pt x="143189" y="31064"/>
                </a:cubicBezTo>
                <a:cubicBezTo>
                  <a:pt x="143033" y="31141"/>
                  <a:pt x="142872" y="31157"/>
                  <a:pt x="142706" y="31157"/>
                </a:cubicBezTo>
                <a:cubicBezTo>
                  <a:pt x="142594" y="31157"/>
                  <a:pt x="142480" y="31150"/>
                  <a:pt x="142365" y="31149"/>
                </a:cubicBezTo>
                <a:cubicBezTo>
                  <a:pt x="142342" y="31149"/>
                  <a:pt x="142318" y="31149"/>
                  <a:pt x="142294" y="31149"/>
                </a:cubicBezTo>
                <a:cubicBezTo>
                  <a:pt x="141992" y="31149"/>
                  <a:pt x="141686" y="31164"/>
                  <a:pt x="141381" y="31164"/>
                </a:cubicBezTo>
                <a:cubicBezTo>
                  <a:pt x="141039" y="31164"/>
                  <a:pt x="140700" y="31145"/>
                  <a:pt x="140370" y="31064"/>
                </a:cubicBezTo>
                <a:cubicBezTo>
                  <a:pt x="139938" y="30957"/>
                  <a:pt x="139582" y="30766"/>
                  <a:pt x="139182" y="30595"/>
                </a:cubicBezTo>
                <a:cubicBezTo>
                  <a:pt x="138742" y="30408"/>
                  <a:pt x="138241" y="30360"/>
                  <a:pt x="137733" y="30360"/>
                </a:cubicBezTo>
                <a:cubicBezTo>
                  <a:pt x="137212" y="30360"/>
                  <a:pt x="136683" y="30410"/>
                  <a:pt x="136207" y="30410"/>
                </a:cubicBezTo>
                <a:cubicBezTo>
                  <a:pt x="136199" y="30410"/>
                  <a:pt x="136191" y="30410"/>
                  <a:pt x="136183" y="30410"/>
                </a:cubicBezTo>
                <a:cubicBezTo>
                  <a:pt x="136098" y="30410"/>
                  <a:pt x="136013" y="30410"/>
                  <a:pt x="135928" y="30410"/>
                </a:cubicBezTo>
                <a:cubicBezTo>
                  <a:pt x="133943" y="30410"/>
                  <a:pt x="131942" y="30525"/>
                  <a:pt x="129975" y="30787"/>
                </a:cubicBezTo>
                <a:cubicBezTo>
                  <a:pt x="129366" y="30868"/>
                  <a:pt x="128236" y="30809"/>
                  <a:pt x="127693" y="31146"/>
                </a:cubicBezTo>
                <a:cubicBezTo>
                  <a:pt x="127390" y="31334"/>
                  <a:pt x="127235" y="31568"/>
                  <a:pt x="126931" y="31743"/>
                </a:cubicBezTo>
                <a:cubicBezTo>
                  <a:pt x="126568" y="31953"/>
                  <a:pt x="126234" y="32001"/>
                  <a:pt x="125869" y="32165"/>
                </a:cubicBezTo>
                <a:cubicBezTo>
                  <a:pt x="125525" y="32319"/>
                  <a:pt x="125278" y="32654"/>
                  <a:pt x="124948" y="32848"/>
                </a:cubicBezTo>
                <a:cubicBezTo>
                  <a:pt x="124677" y="33006"/>
                  <a:pt x="124498" y="33068"/>
                  <a:pt x="124227" y="33159"/>
                </a:cubicBezTo>
                <a:cubicBezTo>
                  <a:pt x="123152" y="33521"/>
                  <a:pt x="121818" y="33721"/>
                  <a:pt x="120683" y="33722"/>
                </a:cubicBezTo>
                <a:cubicBezTo>
                  <a:pt x="120681" y="33722"/>
                  <a:pt x="120679" y="33722"/>
                  <a:pt x="120677" y="33722"/>
                </a:cubicBezTo>
                <a:cubicBezTo>
                  <a:pt x="119540" y="33722"/>
                  <a:pt x="118375" y="33466"/>
                  <a:pt x="117217" y="33466"/>
                </a:cubicBezTo>
                <a:cubicBezTo>
                  <a:pt x="116846" y="33466"/>
                  <a:pt x="116476" y="33492"/>
                  <a:pt x="116107" y="33562"/>
                </a:cubicBezTo>
                <a:cubicBezTo>
                  <a:pt x="115182" y="33736"/>
                  <a:pt x="114017" y="33978"/>
                  <a:pt x="113185" y="34433"/>
                </a:cubicBezTo>
                <a:cubicBezTo>
                  <a:pt x="112712" y="34691"/>
                  <a:pt x="112275" y="35079"/>
                  <a:pt x="111805" y="35359"/>
                </a:cubicBezTo>
                <a:cubicBezTo>
                  <a:pt x="111157" y="35744"/>
                  <a:pt x="110702" y="36286"/>
                  <a:pt x="110159" y="36791"/>
                </a:cubicBezTo>
                <a:cubicBezTo>
                  <a:pt x="109559" y="37349"/>
                  <a:pt x="108912" y="37953"/>
                  <a:pt x="108101" y="38117"/>
                </a:cubicBezTo>
                <a:cubicBezTo>
                  <a:pt x="107893" y="38159"/>
                  <a:pt x="107769" y="38130"/>
                  <a:pt x="107560" y="38216"/>
                </a:cubicBezTo>
                <a:cubicBezTo>
                  <a:pt x="107138" y="38392"/>
                  <a:pt x="106585" y="38776"/>
                  <a:pt x="106208" y="39018"/>
                </a:cubicBezTo>
                <a:cubicBezTo>
                  <a:pt x="105845" y="39252"/>
                  <a:pt x="105608" y="39503"/>
                  <a:pt x="105299" y="39810"/>
                </a:cubicBezTo>
                <a:cubicBezTo>
                  <a:pt x="104871" y="40234"/>
                  <a:pt x="104362" y="40483"/>
                  <a:pt x="103924" y="40889"/>
                </a:cubicBezTo>
                <a:cubicBezTo>
                  <a:pt x="103063" y="41686"/>
                  <a:pt x="102363" y="42836"/>
                  <a:pt x="101110" y="43066"/>
                </a:cubicBezTo>
                <a:cubicBezTo>
                  <a:pt x="100839" y="43116"/>
                  <a:pt x="100550" y="43133"/>
                  <a:pt x="100254" y="43133"/>
                </a:cubicBezTo>
                <a:cubicBezTo>
                  <a:pt x="99628" y="43133"/>
                  <a:pt x="98971" y="43057"/>
                  <a:pt x="98395" y="43057"/>
                </a:cubicBezTo>
                <a:cubicBezTo>
                  <a:pt x="96110" y="43057"/>
                  <a:pt x="93823" y="43030"/>
                  <a:pt x="91536" y="43030"/>
                </a:cubicBezTo>
                <a:cubicBezTo>
                  <a:pt x="89837" y="43030"/>
                  <a:pt x="88137" y="43045"/>
                  <a:pt x="86440" y="43098"/>
                </a:cubicBezTo>
                <a:cubicBezTo>
                  <a:pt x="82676" y="43216"/>
                  <a:pt x="78925" y="43240"/>
                  <a:pt x="75158" y="43240"/>
                </a:cubicBezTo>
                <a:cubicBezTo>
                  <a:pt x="75147" y="43240"/>
                  <a:pt x="75135" y="43240"/>
                  <a:pt x="75124" y="43240"/>
                </a:cubicBezTo>
                <a:cubicBezTo>
                  <a:pt x="73597" y="43240"/>
                  <a:pt x="72058" y="43194"/>
                  <a:pt x="70522" y="43194"/>
                </a:cubicBezTo>
                <a:cubicBezTo>
                  <a:pt x="69525" y="43194"/>
                  <a:pt x="68529" y="43213"/>
                  <a:pt x="67538" y="43277"/>
                </a:cubicBezTo>
                <a:cubicBezTo>
                  <a:pt x="66416" y="43348"/>
                  <a:pt x="65199" y="43407"/>
                  <a:pt x="64113" y="43706"/>
                </a:cubicBezTo>
                <a:cubicBezTo>
                  <a:pt x="64007" y="43735"/>
                  <a:pt x="63911" y="43748"/>
                  <a:pt x="63823" y="43748"/>
                </a:cubicBezTo>
                <a:cubicBezTo>
                  <a:pt x="63326" y="43748"/>
                  <a:pt x="63074" y="43333"/>
                  <a:pt x="62510" y="43098"/>
                </a:cubicBezTo>
                <a:cubicBezTo>
                  <a:pt x="61878" y="42834"/>
                  <a:pt x="61246" y="42755"/>
                  <a:pt x="60558" y="42674"/>
                </a:cubicBezTo>
                <a:cubicBezTo>
                  <a:pt x="59194" y="42512"/>
                  <a:pt x="57795" y="42473"/>
                  <a:pt x="56398" y="42473"/>
                </a:cubicBezTo>
                <a:cubicBezTo>
                  <a:pt x="55218" y="42473"/>
                  <a:pt x="54038" y="42501"/>
                  <a:pt x="52882" y="42507"/>
                </a:cubicBezTo>
                <a:cubicBezTo>
                  <a:pt x="52658" y="42509"/>
                  <a:pt x="52434" y="42509"/>
                  <a:pt x="52211" y="42509"/>
                </a:cubicBezTo>
                <a:cubicBezTo>
                  <a:pt x="48044" y="42509"/>
                  <a:pt x="43924" y="42297"/>
                  <a:pt x="39779" y="41783"/>
                </a:cubicBezTo>
                <a:cubicBezTo>
                  <a:pt x="38557" y="41632"/>
                  <a:pt x="37332" y="41511"/>
                  <a:pt x="36183" y="41034"/>
                </a:cubicBezTo>
                <a:cubicBezTo>
                  <a:pt x="35865" y="40902"/>
                  <a:pt x="35050" y="40709"/>
                  <a:pt x="34828" y="40480"/>
                </a:cubicBezTo>
                <a:cubicBezTo>
                  <a:pt x="34785" y="40434"/>
                  <a:pt x="34620" y="39651"/>
                  <a:pt x="34640" y="39651"/>
                </a:cubicBezTo>
                <a:cubicBezTo>
                  <a:pt x="34642" y="39651"/>
                  <a:pt x="34646" y="39658"/>
                  <a:pt x="34652" y="39675"/>
                </a:cubicBezTo>
                <a:lnTo>
                  <a:pt x="34652" y="39675"/>
                </a:lnTo>
                <a:cubicBezTo>
                  <a:pt x="34482" y="39190"/>
                  <a:pt x="34127" y="38829"/>
                  <a:pt x="33753" y="38491"/>
                </a:cubicBezTo>
                <a:cubicBezTo>
                  <a:pt x="33361" y="38138"/>
                  <a:pt x="32916" y="37885"/>
                  <a:pt x="32488" y="37582"/>
                </a:cubicBezTo>
                <a:cubicBezTo>
                  <a:pt x="31705" y="37029"/>
                  <a:pt x="31063" y="36311"/>
                  <a:pt x="30400" y="35624"/>
                </a:cubicBezTo>
                <a:cubicBezTo>
                  <a:pt x="29969" y="35179"/>
                  <a:pt x="29515" y="34717"/>
                  <a:pt x="29121" y="34234"/>
                </a:cubicBezTo>
                <a:cubicBezTo>
                  <a:pt x="28963" y="34039"/>
                  <a:pt x="28771" y="33559"/>
                  <a:pt x="28581" y="33438"/>
                </a:cubicBezTo>
                <a:cubicBezTo>
                  <a:pt x="28451" y="33355"/>
                  <a:pt x="28292" y="33324"/>
                  <a:pt x="28123" y="33324"/>
                </a:cubicBezTo>
                <a:cubicBezTo>
                  <a:pt x="27772" y="33324"/>
                  <a:pt x="27374" y="33457"/>
                  <a:pt x="27084" y="33530"/>
                </a:cubicBezTo>
                <a:cubicBezTo>
                  <a:pt x="26624" y="33648"/>
                  <a:pt x="26191" y="33706"/>
                  <a:pt x="25758" y="33706"/>
                </a:cubicBezTo>
                <a:cubicBezTo>
                  <a:pt x="25320" y="33706"/>
                  <a:pt x="24883" y="33647"/>
                  <a:pt x="24418" y="33530"/>
                </a:cubicBezTo>
                <a:cubicBezTo>
                  <a:pt x="23707" y="33352"/>
                  <a:pt x="22955" y="33309"/>
                  <a:pt x="22199" y="33309"/>
                </a:cubicBezTo>
                <a:cubicBezTo>
                  <a:pt x="21489" y="33309"/>
                  <a:pt x="20776" y="33347"/>
                  <a:pt x="20087" y="33347"/>
                </a:cubicBezTo>
                <a:cubicBezTo>
                  <a:pt x="20082" y="33347"/>
                  <a:pt x="20077" y="33347"/>
                  <a:pt x="20072" y="33347"/>
                </a:cubicBezTo>
                <a:cubicBezTo>
                  <a:pt x="19694" y="33347"/>
                  <a:pt x="19295" y="33384"/>
                  <a:pt x="18903" y="33384"/>
                </a:cubicBezTo>
                <a:cubicBezTo>
                  <a:pt x="18469" y="33384"/>
                  <a:pt x="18042" y="33339"/>
                  <a:pt x="17658" y="33149"/>
                </a:cubicBezTo>
                <a:cubicBezTo>
                  <a:pt x="16333" y="32494"/>
                  <a:pt x="15072" y="31724"/>
                  <a:pt x="13721" y="31109"/>
                </a:cubicBezTo>
                <a:cubicBezTo>
                  <a:pt x="12015" y="30331"/>
                  <a:pt x="10523" y="29489"/>
                  <a:pt x="8625" y="29489"/>
                </a:cubicBezTo>
                <a:cubicBezTo>
                  <a:pt x="8607" y="29489"/>
                  <a:pt x="8589" y="29489"/>
                  <a:pt x="8572" y="29489"/>
                </a:cubicBezTo>
                <a:cubicBezTo>
                  <a:pt x="8506" y="29490"/>
                  <a:pt x="8442" y="29490"/>
                  <a:pt x="8379" y="29490"/>
                </a:cubicBezTo>
                <a:cubicBezTo>
                  <a:pt x="7535" y="29490"/>
                  <a:pt x="6847" y="29433"/>
                  <a:pt x="6026" y="29109"/>
                </a:cubicBezTo>
                <a:cubicBezTo>
                  <a:pt x="4743" y="28603"/>
                  <a:pt x="3653" y="27823"/>
                  <a:pt x="2432" y="27206"/>
                </a:cubicBezTo>
                <a:cubicBezTo>
                  <a:pt x="1692" y="26831"/>
                  <a:pt x="665" y="26492"/>
                  <a:pt x="5" y="25973"/>
                </a:cubicBezTo>
                <a:lnTo>
                  <a:pt x="5" y="25973"/>
                </a:lnTo>
                <a:cubicBezTo>
                  <a:pt x="0" y="26566"/>
                  <a:pt x="381" y="27215"/>
                  <a:pt x="609" y="27743"/>
                </a:cubicBezTo>
                <a:cubicBezTo>
                  <a:pt x="1254" y="29237"/>
                  <a:pt x="1616" y="30820"/>
                  <a:pt x="1979" y="32400"/>
                </a:cubicBezTo>
                <a:cubicBezTo>
                  <a:pt x="2915" y="36458"/>
                  <a:pt x="3373" y="40672"/>
                  <a:pt x="3303" y="44835"/>
                </a:cubicBezTo>
                <a:cubicBezTo>
                  <a:pt x="3294" y="45396"/>
                  <a:pt x="3011" y="46927"/>
                  <a:pt x="3815" y="47250"/>
                </a:cubicBezTo>
                <a:cubicBezTo>
                  <a:pt x="3898" y="47283"/>
                  <a:pt x="3999" y="47297"/>
                  <a:pt x="4109" y="47297"/>
                </a:cubicBezTo>
                <a:cubicBezTo>
                  <a:pt x="4592" y="47297"/>
                  <a:pt x="5262" y="47028"/>
                  <a:pt x="5545" y="46971"/>
                </a:cubicBezTo>
                <a:cubicBezTo>
                  <a:pt x="7144" y="46647"/>
                  <a:pt x="8783" y="46527"/>
                  <a:pt x="10403" y="46359"/>
                </a:cubicBezTo>
                <a:cubicBezTo>
                  <a:pt x="14196" y="45970"/>
                  <a:pt x="18073" y="45506"/>
                  <a:pt x="21886" y="45391"/>
                </a:cubicBezTo>
                <a:cubicBezTo>
                  <a:pt x="22734" y="45365"/>
                  <a:pt x="23580" y="45353"/>
                  <a:pt x="24426" y="45353"/>
                </a:cubicBezTo>
                <a:cubicBezTo>
                  <a:pt x="26936" y="45353"/>
                  <a:pt x="29440" y="45453"/>
                  <a:pt x="31951" y="45563"/>
                </a:cubicBezTo>
                <a:cubicBezTo>
                  <a:pt x="36497" y="45761"/>
                  <a:pt x="41007" y="45908"/>
                  <a:pt x="45533" y="45908"/>
                </a:cubicBezTo>
                <a:cubicBezTo>
                  <a:pt x="47776" y="45908"/>
                  <a:pt x="50023" y="45872"/>
                  <a:pt x="52280" y="45788"/>
                </a:cubicBezTo>
                <a:cubicBezTo>
                  <a:pt x="57099" y="45607"/>
                  <a:pt x="61911" y="45349"/>
                  <a:pt x="66734" y="45256"/>
                </a:cubicBezTo>
                <a:cubicBezTo>
                  <a:pt x="67788" y="45236"/>
                  <a:pt x="68842" y="45226"/>
                  <a:pt x="69896" y="45226"/>
                </a:cubicBezTo>
                <a:cubicBezTo>
                  <a:pt x="79786" y="45226"/>
                  <a:pt x="89651" y="46042"/>
                  <a:pt x="99535" y="46331"/>
                </a:cubicBezTo>
                <a:cubicBezTo>
                  <a:pt x="105396" y="46502"/>
                  <a:pt x="111263" y="46546"/>
                  <a:pt x="117129" y="46546"/>
                </a:cubicBezTo>
                <a:cubicBezTo>
                  <a:pt x="119680" y="46546"/>
                  <a:pt x="122230" y="46537"/>
                  <a:pt x="124780" y="46528"/>
                </a:cubicBezTo>
                <a:cubicBezTo>
                  <a:pt x="125065" y="46527"/>
                  <a:pt x="125349" y="46526"/>
                  <a:pt x="125632" y="46526"/>
                </a:cubicBezTo>
                <a:cubicBezTo>
                  <a:pt x="128870" y="46526"/>
                  <a:pt x="132016" y="46637"/>
                  <a:pt x="135142" y="47643"/>
                </a:cubicBezTo>
                <a:cubicBezTo>
                  <a:pt x="136270" y="48007"/>
                  <a:pt x="137345" y="48512"/>
                  <a:pt x="138481" y="48512"/>
                </a:cubicBezTo>
                <a:cubicBezTo>
                  <a:pt x="138840" y="48512"/>
                  <a:pt x="139206" y="48462"/>
                  <a:pt x="139581" y="48340"/>
                </a:cubicBezTo>
                <a:cubicBezTo>
                  <a:pt x="140864" y="47925"/>
                  <a:pt x="142056" y="47278"/>
                  <a:pt x="143347" y="46881"/>
                </a:cubicBezTo>
                <a:cubicBezTo>
                  <a:pt x="145128" y="46333"/>
                  <a:pt x="146935" y="46028"/>
                  <a:pt x="148793" y="45912"/>
                </a:cubicBezTo>
                <a:cubicBezTo>
                  <a:pt x="151795" y="45725"/>
                  <a:pt x="154815" y="45730"/>
                  <a:pt x="157821" y="45618"/>
                </a:cubicBezTo>
                <a:cubicBezTo>
                  <a:pt x="160691" y="45510"/>
                  <a:pt x="163559" y="45449"/>
                  <a:pt x="166431" y="45414"/>
                </a:cubicBezTo>
                <a:cubicBezTo>
                  <a:pt x="169606" y="45375"/>
                  <a:pt x="172792" y="45218"/>
                  <a:pt x="175971" y="45218"/>
                </a:cubicBezTo>
                <a:cubicBezTo>
                  <a:pt x="178397" y="45218"/>
                  <a:pt x="180819" y="45310"/>
                  <a:pt x="183230" y="45615"/>
                </a:cubicBezTo>
                <a:cubicBezTo>
                  <a:pt x="185092" y="45850"/>
                  <a:pt x="187067" y="46214"/>
                  <a:pt x="189000" y="46214"/>
                </a:cubicBezTo>
                <a:cubicBezTo>
                  <a:pt x="189806" y="46214"/>
                  <a:pt x="190603" y="46151"/>
                  <a:pt x="191382" y="45989"/>
                </a:cubicBezTo>
                <a:cubicBezTo>
                  <a:pt x="192373" y="45784"/>
                  <a:pt x="193343" y="45514"/>
                  <a:pt x="194326" y="45282"/>
                </a:cubicBezTo>
                <a:cubicBezTo>
                  <a:pt x="194608" y="45215"/>
                  <a:pt x="195403" y="45183"/>
                  <a:pt x="195588" y="44962"/>
                </a:cubicBezTo>
                <a:cubicBezTo>
                  <a:pt x="195989" y="44485"/>
                  <a:pt x="195226" y="44464"/>
                  <a:pt x="194940" y="44338"/>
                </a:cubicBezTo>
                <a:lnTo>
                  <a:pt x="189443"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txBox="1">
            <a:spLocks noGrp="1"/>
          </p:cNvSpPr>
          <p:nvPr>
            <p:ph type="title"/>
          </p:nvPr>
        </p:nvSpPr>
        <p:spPr>
          <a:xfrm>
            <a:off x="1813400" y="2967467"/>
            <a:ext cx="8565200" cy="1238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6267">
                <a:latin typeface="Frank Ruhl Libre Medium"/>
                <a:ea typeface="Frank Ruhl Libre Medium"/>
                <a:cs typeface="Frank Ruhl Libre Medium"/>
                <a:sym typeface="Frank Ruhl Libre Medium"/>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3995400" y="1189467"/>
            <a:ext cx="4201200" cy="17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b="1">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 name="Google Shape;28;p3"/>
          <p:cNvSpPr txBox="1">
            <a:spLocks noGrp="1"/>
          </p:cNvSpPr>
          <p:nvPr>
            <p:ph type="subTitle" idx="1"/>
          </p:nvPr>
        </p:nvSpPr>
        <p:spPr>
          <a:xfrm>
            <a:off x="2614200" y="4639167"/>
            <a:ext cx="6963600" cy="6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5697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1535833" y="2231433"/>
            <a:ext cx="5580400" cy="273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1" name="Google Shape;31;p4"/>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4"/>
          <p:cNvSpPr/>
          <p:nvPr/>
        </p:nvSpPr>
        <p:spPr>
          <a:xfrm rot="10800000">
            <a:off x="5960164" y="53949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4"/>
          <p:cNvSpPr/>
          <p:nvPr/>
        </p:nvSpPr>
        <p:spPr>
          <a:xfrm>
            <a:off x="744101" y="5667588"/>
            <a:ext cx="7180753" cy="1459329"/>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4"/>
          <p:cNvSpPr/>
          <p:nvPr/>
        </p:nvSpPr>
        <p:spPr>
          <a:xfrm>
            <a:off x="-393700" y="3937001"/>
            <a:ext cx="13106437" cy="3140247"/>
          </a:xfrm>
          <a:custGeom>
            <a:avLst/>
            <a:gdLst/>
            <a:ahLst/>
            <a:cxnLst/>
            <a:rect l="l" t="t" r="r" b="b"/>
            <a:pathLst>
              <a:path w="195989" h="48513" extrusionOk="0">
                <a:moveTo>
                  <a:pt x="34652" y="39675"/>
                </a:moveTo>
                <a:cubicBezTo>
                  <a:pt x="34652" y="39675"/>
                  <a:pt x="34652" y="39675"/>
                  <a:pt x="34652" y="39675"/>
                </a:cubicBezTo>
                <a:cubicBezTo>
                  <a:pt x="34652" y="39675"/>
                  <a:pt x="34652" y="39675"/>
                  <a:pt x="34652" y="39675"/>
                </a:cubicBezTo>
                <a:close/>
                <a:moveTo>
                  <a:pt x="189443" y="1"/>
                </a:moveTo>
                <a:cubicBezTo>
                  <a:pt x="188434" y="1291"/>
                  <a:pt x="187965" y="2678"/>
                  <a:pt x="187116" y="4090"/>
                </a:cubicBezTo>
                <a:cubicBezTo>
                  <a:pt x="186491" y="5130"/>
                  <a:pt x="185426" y="6219"/>
                  <a:pt x="185240" y="7451"/>
                </a:cubicBezTo>
                <a:cubicBezTo>
                  <a:pt x="185190" y="7783"/>
                  <a:pt x="185305" y="8117"/>
                  <a:pt x="185215" y="8437"/>
                </a:cubicBezTo>
                <a:cubicBezTo>
                  <a:pt x="185097" y="8847"/>
                  <a:pt x="184764" y="8963"/>
                  <a:pt x="184481" y="9260"/>
                </a:cubicBezTo>
                <a:cubicBezTo>
                  <a:pt x="184192" y="9567"/>
                  <a:pt x="184014" y="9965"/>
                  <a:pt x="183741" y="10288"/>
                </a:cubicBezTo>
                <a:cubicBezTo>
                  <a:pt x="183432" y="10652"/>
                  <a:pt x="183030" y="11058"/>
                  <a:pt x="182619" y="11319"/>
                </a:cubicBezTo>
                <a:cubicBezTo>
                  <a:pt x="182387" y="11467"/>
                  <a:pt x="182186" y="11513"/>
                  <a:pt x="181978" y="11747"/>
                </a:cubicBezTo>
                <a:cubicBezTo>
                  <a:pt x="181448" y="12346"/>
                  <a:pt x="181539" y="13335"/>
                  <a:pt x="181258" y="14063"/>
                </a:cubicBezTo>
                <a:cubicBezTo>
                  <a:pt x="180932" y="14903"/>
                  <a:pt x="180478" y="15633"/>
                  <a:pt x="180237" y="16496"/>
                </a:cubicBezTo>
                <a:cubicBezTo>
                  <a:pt x="179850" y="17888"/>
                  <a:pt x="179121" y="19263"/>
                  <a:pt x="178452" y="20539"/>
                </a:cubicBezTo>
                <a:cubicBezTo>
                  <a:pt x="178157" y="21097"/>
                  <a:pt x="177581" y="21425"/>
                  <a:pt x="177030" y="21666"/>
                </a:cubicBezTo>
                <a:cubicBezTo>
                  <a:pt x="176772" y="21778"/>
                  <a:pt x="176669" y="21792"/>
                  <a:pt x="176345" y="21802"/>
                </a:cubicBezTo>
                <a:cubicBezTo>
                  <a:pt x="175885" y="21815"/>
                  <a:pt x="175468" y="21979"/>
                  <a:pt x="175005" y="21996"/>
                </a:cubicBezTo>
                <a:cubicBezTo>
                  <a:pt x="174881" y="22001"/>
                  <a:pt x="174757" y="22003"/>
                  <a:pt x="174633" y="22003"/>
                </a:cubicBezTo>
                <a:cubicBezTo>
                  <a:pt x="174260" y="22003"/>
                  <a:pt x="173884" y="21987"/>
                  <a:pt x="173514" y="21987"/>
                </a:cubicBezTo>
                <a:cubicBezTo>
                  <a:pt x="172880" y="21987"/>
                  <a:pt x="172199" y="22042"/>
                  <a:pt x="171534" y="22042"/>
                </a:cubicBezTo>
                <a:cubicBezTo>
                  <a:pt x="171134" y="22042"/>
                  <a:pt x="170740" y="22022"/>
                  <a:pt x="170366" y="21959"/>
                </a:cubicBezTo>
                <a:cubicBezTo>
                  <a:pt x="168905" y="21712"/>
                  <a:pt x="167598" y="20750"/>
                  <a:pt x="166271" y="20145"/>
                </a:cubicBezTo>
                <a:cubicBezTo>
                  <a:pt x="165684" y="19877"/>
                  <a:pt x="164964" y="19741"/>
                  <a:pt x="164337" y="19621"/>
                </a:cubicBezTo>
                <a:cubicBezTo>
                  <a:pt x="163942" y="19544"/>
                  <a:pt x="163662" y="19423"/>
                  <a:pt x="163261" y="19423"/>
                </a:cubicBezTo>
                <a:cubicBezTo>
                  <a:pt x="163255" y="19423"/>
                  <a:pt x="163250" y="19423"/>
                  <a:pt x="163244" y="19423"/>
                </a:cubicBezTo>
                <a:cubicBezTo>
                  <a:pt x="162167" y="19429"/>
                  <a:pt x="161182" y="19925"/>
                  <a:pt x="160178" y="20303"/>
                </a:cubicBezTo>
                <a:cubicBezTo>
                  <a:pt x="159329" y="20622"/>
                  <a:pt x="158423" y="20662"/>
                  <a:pt x="157563" y="20979"/>
                </a:cubicBezTo>
                <a:cubicBezTo>
                  <a:pt x="156715" y="21293"/>
                  <a:pt x="155876" y="21450"/>
                  <a:pt x="154995" y="21621"/>
                </a:cubicBezTo>
                <a:cubicBezTo>
                  <a:pt x="153849" y="21844"/>
                  <a:pt x="152727" y="22346"/>
                  <a:pt x="151551" y="22357"/>
                </a:cubicBezTo>
                <a:cubicBezTo>
                  <a:pt x="151547" y="22357"/>
                  <a:pt x="151544" y="22357"/>
                  <a:pt x="151541" y="22357"/>
                </a:cubicBezTo>
                <a:cubicBezTo>
                  <a:pt x="151373" y="22357"/>
                  <a:pt x="151127" y="22308"/>
                  <a:pt x="150911" y="22308"/>
                </a:cubicBezTo>
                <a:cubicBezTo>
                  <a:pt x="150784" y="22308"/>
                  <a:pt x="150667" y="22325"/>
                  <a:pt x="150583" y="22381"/>
                </a:cubicBezTo>
                <a:cubicBezTo>
                  <a:pt x="150186" y="22648"/>
                  <a:pt x="149935" y="23492"/>
                  <a:pt x="149771" y="23880"/>
                </a:cubicBezTo>
                <a:cubicBezTo>
                  <a:pt x="149375" y="24813"/>
                  <a:pt x="148930" y="25775"/>
                  <a:pt x="148341" y="26603"/>
                </a:cubicBezTo>
                <a:cubicBezTo>
                  <a:pt x="148050" y="27010"/>
                  <a:pt x="147927" y="27296"/>
                  <a:pt x="147488" y="27533"/>
                </a:cubicBezTo>
                <a:cubicBezTo>
                  <a:pt x="147226" y="27674"/>
                  <a:pt x="146931" y="27764"/>
                  <a:pt x="146677" y="27915"/>
                </a:cubicBezTo>
                <a:cubicBezTo>
                  <a:pt x="145871" y="28392"/>
                  <a:pt x="145341" y="29406"/>
                  <a:pt x="144653" y="30026"/>
                </a:cubicBezTo>
                <a:cubicBezTo>
                  <a:pt x="144375" y="30277"/>
                  <a:pt x="144113" y="30616"/>
                  <a:pt x="143828" y="30791"/>
                </a:cubicBezTo>
                <a:cubicBezTo>
                  <a:pt x="143808" y="30803"/>
                  <a:pt x="143569" y="30786"/>
                  <a:pt x="143497" y="30818"/>
                </a:cubicBezTo>
                <a:cubicBezTo>
                  <a:pt x="143397" y="30863"/>
                  <a:pt x="143304" y="31008"/>
                  <a:pt x="143189" y="31064"/>
                </a:cubicBezTo>
                <a:cubicBezTo>
                  <a:pt x="143033" y="31141"/>
                  <a:pt x="142872" y="31157"/>
                  <a:pt x="142706" y="31157"/>
                </a:cubicBezTo>
                <a:cubicBezTo>
                  <a:pt x="142594" y="31157"/>
                  <a:pt x="142480" y="31150"/>
                  <a:pt x="142365" y="31149"/>
                </a:cubicBezTo>
                <a:cubicBezTo>
                  <a:pt x="142342" y="31149"/>
                  <a:pt x="142318" y="31149"/>
                  <a:pt x="142294" y="31149"/>
                </a:cubicBezTo>
                <a:cubicBezTo>
                  <a:pt x="141992" y="31149"/>
                  <a:pt x="141686" y="31164"/>
                  <a:pt x="141381" y="31164"/>
                </a:cubicBezTo>
                <a:cubicBezTo>
                  <a:pt x="141039" y="31164"/>
                  <a:pt x="140700" y="31145"/>
                  <a:pt x="140370" y="31064"/>
                </a:cubicBezTo>
                <a:cubicBezTo>
                  <a:pt x="139938" y="30957"/>
                  <a:pt x="139582" y="30766"/>
                  <a:pt x="139182" y="30595"/>
                </a:cubicBezTo>
                <a:cubicBezTo>
                  <a:pt x="138742" y="30408"/>
                  <a:pt x="138241" y="30360"/>
                  <a:pt x="137733" y="30360"/>
                </a:cubicBezTo>
                <a:cubicBezTo>
                  <a:pt x="137212" y="30360"/>
                  <a:pt x="136683" y="30410"/>
                  <a:pt x="136207" y="30410"/>
                </a:cubicBezTo>
                <a:cubicBezTo>
                  <a:pt x="136199" y="30410"/>
                  <a:pt x="136191" y="30410"/>
                  <a:pt x="136183" y="30410"/>
                </a:cubicBezTo>
                <a:cubicBezTo>
                  <a:pt x="136098" y="30410"/>
                  <a:pt x="136013" y="30410"/>
                  <a:pt x="135928" y="30410"/>
                </a:cubicBezTo>
                <a:cubicBezTo>
                  <a:pt x="133943" y="30410"/>
                  <a:pt x="131942" y="30525"/>
                  <a:pt x="129975" y="30787"/>
                </a:cubicBezTo>
                <a:cubicBezTo>
                  <a:pt x="129366" y="30868"/>
                  <a:pt x="128236" y="30809"/>
                  <a:pt x="127693" y="31146"/>
                </a:cubicBezTo>
                <a:cubicBezTo>
                  <a:pt x="127390" y="31334"/>
                  <a:pt x="127235" y="31568"/>
                  <a:pt x="126931" y="31743"/>
                </a:cubicBezTo>
                <a:cubicBezTo>
                  <a:pt x="126568" y="31953"/>
                  <a:pt x="126234" y="32001"/>
                  <a:pt x="125869" y="32165"/>
                </a:cubicBezTo>
                <a:cubicBezTo>
                  <a:pt x="125525" y="32319"/>
                  <a:pt x="125278" y="32654"/>
                  <a:pt x="124948" y="32848"/>
                </a:cubicBezTo>
                <a:cubicBezTo>
                  <a:pt x="124677" y="33006"/>
                  <a:pt x="124498" y="33068"/>
                  <a:pt x="124227" y="33159"/>
                </a:cubicBezTo>
                <a:cubicBezTo>
                  <a:pt x="123152" y="33521"/>
                  <a:pt x="121818" y="33721"/>
                  <a:pt x="120683" y="33722"/>
                </a:cubicBezTo>
                <a:cubicBezTo>
                  <a:pt x="120681" y="33722"/>
                  <a:pt x="120679" y="33722"/>
                  <a:pt x="120677" y="33722"/>
                </a:cubicBezTo>
                <a:cubicBezTo>
                  <a:pt x="119540" y="33722"/>
                  <a:pt x="118375" y="33466"/>
                  <a:pt x="117217" y="33466"/>
                </a:cubicBezTo>
                <a:cubicBezTo>
                  <a:pt x="116846" y="33466"/>
                  <a:pt x="116476" y="33492"/>
                  <a:pt x="116107" y="33562"/>
                </a:cubicBezTo>
                <a:cubicBezTo>
                  <a:pt x="115182" y="33736"/>
                  <a:pt x="114017" y="33978"/>
                  <a:pt x="113185" y="34433"/>
                </a:cubicBezTo>
                <a:cubicBezTo>
                  <a:pt x="112712" y="34691"/>
                  <a:pt x="112275" y="35079"/>
                  <a:pt x="111805" y="35359"/>
                </a:cubicBezTo>
                <a:cubicBezTo>
                  <a:pt x="111157" y="35744"/>
                  <a:pt x="110702" y="36286"/>
                  <a:pt x="110159" y="36791"/>
                </a:cubicBezTo>
                <a:cubicBezTo>
                  <a:pt x="109559" y="37349"/>
                  <a:pt x="108912" y="37953"/>
                  <a:pt x="108101" y="38117"/>
                </a:cubicBezTo>
                <a:cubicBezTo>
                  <a:pt x="107893" y="38159"/>
                  <a:pt x="107769" y="38130"/>
                  <a:pt x="107560" y="38216"/>
                </a:cubicBezTo>
                <a:cubicBezTo>
                  <a:pt x="107138" y="38392"/>
                  <a:pt x="106585" y="38776"/>
                  <a:pt x="106208" y="39018"/>
                </a:cubicBezTo>
                <a:cubicBezTo>
                  <a:pt x="105845" y="39252"/>
                  <a:pt x="105608" y="39503"/>
                  <a:pt x="105299" y="39810"/>
                </a:cubicBezTo>
                <a:cubicBezTo>
                  <a:pt x="104871" y="40234"/>
                  <a:pt x="104362" y="40483"/>
                  <a:pt x="103924" y="40889"/>
                </a:cubicBezTo>
                <a:cubicBezTo>
                  <a:pt x="103063" y="41686"/>
                  <a:pt x="102363" y="42836"/>
                  <a:pt x="101110" y="43066"/>
                </a:cubicBezTo>
                <a:cubicBezTo>
                  <a:pt x="100839" y="43116"/>
                  <a:pt x="100550" y="43133"/>
                  <a:pt x="100254" y="43133"/>
                </a:cubicBezTo>
                <a:cubicBezTo>
                  <a:pt x="99628" y="43133"/>
                  <a:pt x="98971" y="43057"/>
                  <a:pt x="98395" y="43057"/>
                </a:cubicBezTo>
                <a:cubicBezTo>
                  <a:pt x="96110" y="43057"/>
                  <a:pt x="93823" y="43030"/>
                  <a:pt x="91536" y="43030"/>
                </a:cubicBezTo>
                <a:cubicBezTo>
                  <a:pt x="89837" y="43030"/>
                  <a:pt x="88137" y="43045"/>
                  <a:pt x="86440" y="43098"/>
                </a:cubicBezTo>
                <a:cubicBezTo>
                  <a:pt x="82676" y="43216"/>
                  <a:pt x="78925" y="43240"/>
                  <a:pt x="75158" y="43240"/>
                </a:cubicBezTo>
                <a:cubicBezTo>
                  <a:pt x="75147" y="43240"/>
                  <a:pt x="75135" y="43240"/>
                  <a:pt x="75124" y="43240"/>
                </a:cubicBezTo>
                <a:cubicBezTo>
                  <a:pt x="73597" y="43240"/>
                  <a:pt x="72058" y="43194"/>
                  <a:pt x="70522" y="43194"/>
                </a:cubicBezTo>
                <a:cubicBezTo>
                  <a:pt x="69525" y="43194"/>
                  <a:pt x="68529" y="43213"/>
                  <a:pt x="67538" y="43277"/>
                </a:cubicBezTo>
                <a:cubicBezTo>
                  <a:pt x="66416" y="43348"/>
                  <a:pt x="65199" y="43407"/>
                  <a:pt x="64113" y="43706"/>
                </a:cubicBezTo>
                <a:cubicBezTo>
                  <a:pt x="64007" y="43735"/>
                  <a:pt x="63911" y="43748"/>
                  <a:pt x="63823" y="43748"/>
                </a:cubicBezTo>
                <a:cubicBezTo>
                  <a:pt x="63326" y="43748"/>
                  <a:pt x="63074" y="43333"/>
                  <a:pt x="62510" y="43098"/>
                </a:cubicBezTo>
                <a:cubicBezTo>
                  <a:pt x="61878" y="42834"/>
                  <a:pt x="61246" y="42755"/>
                  <a:pt x="60558" y="42674"/>
                </a:cubicBezTo>
                <a:cubicBezTo>
                  <a:pt x="59194" y="42512"/>
                  <a:pt x="57795" y="42473"/>
                  <a:pt x="56398" y="42473"/>
                </a:cubicBezTo>
                <a:cubicBezTo>
                  <a:pt x="55218" y="42473"/>
                  <a:pt x="54038" y="42501"/>
                  <a:pt x="52882" y="42507"/>
                </a:cubicBezTo>
                <a:cubicBezTo>
                  <a:pt x="52658" y="42509"/>
                  <a:pt x="52434" y="42509"/>
                  <a:pt x="52211" y="42509"/>
                </a:cubicBezTo>
                <a:cubicBezTo>
                  <a:pt x="48044" y="42509"/>
                  <a:pt x="43924" y="42297"/>
                  <a:pt x="39779" y="41783"/>
                </a:cubicBezTo>
                <a:cubicBezTo>
                  <a:pt x="38557" y="41632"/>
                  <a:pt x="37332" y="41511"/>
                  <a:pt x="36183" y="41034"/>
                </a:cubicBezTo>
                <a:cubicBezTo>
                  <a:pt x="35865" y="40902"/>
                  <a:pt x="35050" y="40709"/>
                  <a:pt x="34828" y="40480"/>
                </a:cubicBezTo>
                <a:cubicBezTo>
                  <a:pt x="34785" y="40434"/>
                  <a:pt x="34620" y="39651"/>
                  <a:pt x="34640" y="39651"/>
                </a:cubicBezTo>
                <a:cubicBezTo>
                  <a:pt x="34642" y="39651"/>
                  <a:pt x="34646" y="39658"/>
                  <a:pt x="34652" y="39675"/>
                </a:cubicBezTo>
                <a:lnTo>
                  <a:pt x="34652" y="39675"/>
                </a:lnTo>
                <a:cubicBezTo>
                  <a:pt x="34482" y="39190"/>
                  <a:pt x="34127" y="38829"/>
                  <a:pt x="33753" y="38491"/>
                </a:cubicBezTo>
                <a:cubicBezTo>
                  <a:pt x="33361" y="38138"/>
                  <a:pt x="32916" y="37885"/>
                  <a:pt x="32488" y="37582"/>
                </a:cubicBezTo>
                <a:cubicBezTo>
                  <a:pt x="31705" y="37029"/>
                  <a:pt x="31063" y="36311"/>
                  <a:pt x="30400" y="35624"/>
                </a:cubicBezTo>
                <a:cubicBezTo>
                  <a:pt x="29969" y="35179"/>
                  <a:pt x="29515" y="34717"/>
                  <a:pt x="29121" y="34234"/>
                </a:cubicBezTo>
                <a:cubicBezTo>
                  <a:pt x="28963" y="34039"/>
                  <a:pt x="28771" y="33559"/>
                  <a:pt x="28581" y="33438"/>
                </a:cubicBezTo>
                <a:cubicBezTo>
                  <a:pt x="28451" y="33355"/>
                  <a:pt x="28292" y="33324"/>
                  <a:pt x="28123" y="33324"/>
                </a:cubicBezTo>
                <a:cubicBezTo>
                  <a:pt x="27772" y="33324"/>
                  <a:pt x="27374" y="33457"/>
                  <a:pt x="27084" y="33530"/>
                </a:cubicBezTo>
                <a:cubicBezTo>
                  <a:pt x="26624" y="33648"/>
                  <a:pt x="26191" y="33706"/>
                  <a:pt x="25758" y="33706"/>
                </a:cubicBezTo>
                <a:cubicBezTo>
                  <a:pt x="25320" y="33706"/>
                  <a:pt x="24883" y="33647"/>
                  <a:pt x="24418" y="33530"/>
                </a:cubicBezTo>
                <a:cubicBezTo>
                  <a:pt x="23707" y="33352"/>
                  <a:pt x="22955" y="33309"/>
                  <a:pt x="22199" y="33309"/>
                </a:cubicBezTo>
                <a:cubicBezTo>
                  <a:pt x="21489" y="33309"/>
                  <a:pt x="20776" y="33347"/>
                  <a:pt x="20087" y="33347"/>
                </a:cubicBezTo>
                <a:cubicBezTo>
                  <a:pt x="20082" y="33347"/>
                  <a:pt x="20077" y="33347"/>
                  <a:pt x="20072" y="33347"/>
                </a:cubicBezTo>
                <a:cubicBezTo>
                  <a:pt x="19694" y="33347"/>
                  <a:pt x="19295" y="33384"/>
                  <a:pt x="18903" y="33384"/>
                </a:cubicBezTo>
                <a:cubicBezTo>
                  <a:pt x="18469" y="33384"/>
                  <a:pt x="18042" y="33339"/>
                  <a:pt x="17658" y="33149"/>
                </a:cubicBezTo>
                <a:cubicBezTo>
                  <a:pt x="16333" y="32494"/>
                  <a:pt x="15072" y="31724"/>
                  <a:pt x="13721" y="31109"/>
                </a:cubicBezTo>
                <a:cubicBezTo>
                  <a:pt x="12015" y="30331"/>
                  <a:pt x="10523" y="29489"/>
                  <a:pt x="8625" y="29489"/>
                </a:cubicBezTo>
                <a:cubicBezTo>
                  <a:pt x="8607" y="29489"/>
                  <a:pt x="8589" y="29489"/>
                  <a:pt x="8572" y="29489"/>
                </a:cubicBezTo>
                <a:cubicBezTo>
                  <a:pt x="8506" y="29490"/>
                  <a:pt x="8442" y="29490"/>
                  <a:pt x="8379" y="29490"/>
                </a:cubicBezTo>
                <a:cubicBezTo>
                  <a:pt x="7535" y="29490"/>
                  <a:pt x="6847" y="29433"/>
                  <a:pt x="6026" y="29109"/>
                </a:cubicBezTo>
                <a:cubicBezTo>
                  <a:pt x="4743" y="28603"/>
                  <a:pt x="3653" y="27823"/>
                  <a:pt x="2432" y="27206"/>
                </a:cubicBezTo>
                <a:cubicBezTo>
                  <a:pt x="1692" y="26831"/>
                  <a:pt x="665" y="26492"/>
                  <a:pt x="5" y="25973"/>
                </a:cubicBezTo>
                <a:lnTo>
                  <a:pt x="5" y="25973"/>
                </a:lnTo>
                <a:cubicBezTo>
                  <a:pt x="0" y="26566"/>
                  <a:pt x="381" y="27215"/>
                  <a:pt x="609" y="27743"/>
                </a:cubicBezTo>
                <a:cubicBezTo>
                  <a:pt x="1254" y="29237"/>
                  <a:pt x="1616" y="30820"/>
                  <a:pt x="1979" y="32400"/>
                </a:cubicBezTo>
                <a:cubicBezTo>
                  <a:pt x="2915" y="36458"/>
                  <a:pt x="3373" y="40672"/>
                  <a:pt x="3303" y="44835"/>
                </a:cubicBezTo>
                <a:cubicBezTo>
                  <a:pt x="3294" y="45396"/>
                  <a:pt x="3011" y="46927"/>
                  <a:pt x="3815" y="47250"/>
                </a:cubicBezTo>
                <a:cubicBezTo>
                  <a:pt x="3898" y="47283"/>
                  <a:pt x="3999" y="47297"/>
                  <a:pt x="4109" y="47297"/>
                </a:cubicBezTo>
                <a:cubicBezTo>
                  <a:pt x="4592" y="47297"/>
                  <a:pt x="5262" y="47028"/>
                  <a:pt x="5545" y="46971"/>
                </a:cubicBezTo>
                <a:cubicBezTo>
                  <a:pt x="7144" y="46647"/>
                  <a:pt x="8783" y="46527"/>
                  <a:pt x="10403" y="46359"/>
                </a:cubicBezTo>
                <a:cubicBezTo>
                  <a:pt x="14196" y="45970"/>
                  <a:pt x="18073" y="45506"/>
                  <a:pt x="21886" y="45391"/>
                </a:cubicBezTo>
                <a:cubicBezTo>
                  <a:pt x="22734" y="45365"/>
                  <a:pt x="23580" y="45353"/>
                  <a:pt x="24426" y="45353"/>
                </a:cubicBezTo>
                <a:cubicBezTo>
                  <a:pt x="26936" y="45353"/>
                  <a:pt x="29440" y="45453"/>
                  <a:pt x="31951" y="45563"/>
                </a:cubicBezTo>
                <a:cubicBezTo>
                  <a:pt x="36497" y="45761"/>
                  <a:pt x="41007" y="45908"/>
                  <a:pt x="45533" y="45908"/>
                </a:cubicBezTo>
                <a:cubicBezTo>
                  <a:pt x="47776" y="45908"/>
                  <a:pt x="50023" y="45872"/>
                  <a:pt x="52280" y="45788"/>
                </a:cubicBezTo>
                <a:cubicBezTo>
                  <a:pt x="57099" y="45607"/>
                  <a:pt x="61911" y="45349"/>
                  <a:pt x="66734" y="45256"/>
                </a:cubicBezTo>
                <a:cubicBezTo>
                  <a:pt x="67788" y="45236"/>
                  <a:pt x="68842" y="45226"/>
                  <a:pt x="69896" y="45226"/>
                </a:cubicBezTo>
                <a:cubicBezTo>
                  <a:pt x="79786" y="45226"/>
                  <a:pt x="89651" y="46042"/>
                  <a:pt x="99535" y="46331"/>
                </a:cubicBezTo>
                <a:cubicBezTo>
                  <a:pt x="105396" y="46502"/>
                  <a:pt x="111263" y="46546"/>
                  <a:pt x="117129" y="46546"/>
                </a:cubicBezTo>
                <a:cubicBezTo>
                  <a:pt x="119680" y="46546"/>
                  <a:pt x="122230" y="46537"/>
                  <a:pt x="124780" y="46528"/>
                </a:cubicBezTo>
                <a:cubicBezTo>
                  <a:pt x="125065" y="46527"/>
                  <a:pt x="125349" y="46526"/>
                  <a:pt x="125632" y="46526"/>
                </a:cubicBezTo>
                <a:cubicBezTo>
                  <a:pt x="128870" y="46526"/>
                  <a:pt x="132016" y="46637"/>
                  <a:pt x="135142" y="47643"/>
                </a:cubicBezTo>
                <a:cubicBezTo>
                  <a:pt x="136270" y="48007"/>
                  <a:pt x="137345" y="48512"/>
                  <a:pt x="138481" y="48512"/>
                </a:cubicBezTo>
                <a:cubicBezTo>
                  <a:pt x="138840" y="48512"/>
                  <a:pt x="139206" y="48462"/>
                  <a:pt x="139581" y="48340"/>
                </a:cubicBezTo>
                <a:cubicBezTo>
                  <a:pt x="140864" y="47925"/>
                  <a:pt x="142056" y="47278"/>
                  <a:pt x="143347" y="46881"/>
                </a:cubicBezTo>
                <a:cubicBezTo>
                  <a:pt x="145128" y="46333"/>
                  <a:pt x="146935" y="46028"/>
                  <a:pt x="148793" y="45912"/>
                </a:cubicBezTo>
                <a:cubicBezTo>
                  <a:pt x="151795" y="45725"/>
                  <a:pt x="154815" y="45730"/>
                  <a:pt x="157821" y="45618"/>
                </a:cubicBezTo>
                <a:cubicBezTo>
                  <a:pt x="160691" y="45510"/>
                  <a:pt x="163559" y="45449"/>
                  <a:pt x="166431" y="45414"/>
                </a:cubicBezTo>
                <a:cubicBezTo>
                  <a:pt x="169606" y="45375"/>
                  <a:pt x="172792" y="45218"/>
                  <a:pt x="175971" y="45218"/>
                </a:cubicBezTo>
                <a:cubicBezTo>
                  <a:pt x="178397" y="45218"/>
                  <a:pt x="180819" y="45310"/>
                  <a:pt x="183230" y="45615"/>
                </a:cubicBezTo>
                <a:cubicBezTo>
                  <a:pt x="185092" y="45850"/>
                  <a:pt x="187067" y="46214"/>
                  <a:pt x="189000" y="46214"/>
                </a:cubicBezTo>
                <a:cubicBezTo>
                  <a:pt x="189806" y="46214"/>
                  <a:pt x="190603" y="46151"/>
                  <a:pt x="191382" y="45989"/>
                </a:cubicBezTo>
                <a:cubicBezTo>
                  <a:pt x="192373" y="45784"/>
                  <a:pt x="193343" y="45514"/>
                  <a:pt x="194326" y="45282"/>
                </a:cubicBezTo>
                <a:cubicBezTo>
                  <a:pt x="194608" y="45215"/>
                  <a:pt x="195403" y="45183"/>
                  <a:pt x="195588" y="44962"/>
                </a:cubicBezTo>
                <a:cubicBezTo>
                  <a:pt x="195989" y="44485"/>
                  <a:pt x="195226" y="44464"/>
                  <a:pt x="194940" y="44338"/>
                </a:cubicBezTo>
                <a:lnTo>
                  <a:pt x="189443"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4"/>
          <p:cNvSpPr/>
          <p:nvPr/>
        </p:nvSpPr>
        <p:spPr>
          <a:xfrm rot="-5400000">
            <a:off x="9117283" y="-1889068"/>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5462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subTitle" idx="1"/>
          </p:nvPr>
        </p:nvSpPr>
        <p:spPr>
          <a:xfrm>
            <a:off x="2086056" y="3276933"/>
            <a:ext cx="3373200" cy="7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 name="Google Shape;38;p5"/>
          <p:cNvSpPr txBox="1">
            <a:spLocks noGrp="1"/>
          </p:cNvSpPr>
          <p:nvPr>
            <p:ph type="subTitle" idx="2"/>
          </p:nvPr>
        </p:nvSpPr>
        <p:spPr>
          <a:xfrm>
            <a:off x="6732740" y="3276933"/>
            <a:ext cx="33732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9" name="Google Shape;39;p5"/>
          <p:cNvSpPr txBox="1">
            <a:spLocks noGrp="1"/>
          </p:cNvSpPr>
          <p:nvPr>
            <p:ph type="subTitle" idx="3"/>
          </p:nvPr>
        </p:nvSpPr>
        <p:spPr>
          <a:xfrm>
            <a:off x="2086069" y="3967900"/>
            <a:ext cx="3373200" cy="11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5"/>
          <p:cNvSpPr txBox="1">
            <a:spLocks noGrp="1"/>
          </p:cNvSpPr>
          <p:nvPr>
            <p:ph type="subTitle" idx="4"/>
          </p:nvPr>
        </p:nvSpPr>
        <p:spPr>
          <a:xfrm>
            <a:off x="6732744" y="3967900"/>
            <a:ext cx="3373200" cy="11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5"/>
          <p:cNvSpPr/>
          <p:nvPr/>
        </p:nvSpPr>
        <p:spPr>
          <a:xfrm rot="5400000" flipH="1">
            <a:off x="760683" y="-1889068"/>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487799" y="590549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5"/>
          <p:cNvSpPr/>
          <p:nvPr/>
        </p:nvSpPr>
        <p:spPr>
          <a:xfrm>
            <a:off x="4886298" y="590548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5"/>
          <p:cNvSpPr/>
          <p:nvPr/>
        </p:nvSpPr>
        <p:spPr>
          <a:xfrm rot="-9000085">
            <a:off x="3660142" y="5048005"/>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5"/>
          <p:cNvSpPr/>
          <p:nvPr/>
        </p:nvSpPr>
        <p:spPr>
          <a:xfrm rot="-9000085">
            <a:off x="-1394458" y="5140039"/>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15765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6"/>
          <p:cNvSpPr/>
          <p:nvPr/>
        </p:nvSpPr>
        <p:spPr>
          <a:xfrm rot="10800000">
            <a:off x="10388613" y="57825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6"/>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 name="Google Shape;50;p6"/>
          <p:cNvSpPr/>
          <p:nvPr/>
        </p:nvSpPr>
        <p:spPr>
          <a:xfrm rot="10800000" flipH="1">
            <a:off x="-2859855" y="57165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61968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rot="-132">
            <a:off x="-842699"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7"/>
          <p:cNvSpPr/>
          <p:nvPr/>
        </p:nvSpPr>
        <p:spPr>
          <a:xfrm rot="132" flipH="1">
            <a:off x="147901"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7"/>
          <p:cNvSpPr/>
          <p:nvPr/>
        </p:nvSpPr>
        <p:spPr>
          <a:xfrm rot="5145025" flipH="1">
            <a:off x="420939" y="-20660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7"/>
          <p:cNvSpPr/>
          <p:nvPr/>
        </p:nvSpPr>
        <p:spPr>
          <a:xfrm>
            <a:off x="9817798" y="-162531"/>
            <a:ext cx="5589039" cy="1468131"/>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6" name="Google Shape;56;p7"/>
          <p:cNvGrpSpPr/>
          <p:nvPr/>
        </p:nvGrpSpPr>
        <p:grpSpPr>
          <a:xfrm rot="1500556">
            <a:off x="10712672" y="166315"/>
            <a:ext cx="1316320" cy="1422396"/>
            <a:chOff x="5662175" y="3332125"/>
            <a:chExt cx="658625" cy="711700"/>
          </a:xfrm>
        </p:grpSpPr>
        <p:sp>
          <p:nvSpPr>
            <p:cNvPr id="57" name="Google Shape;57;p7"/>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7"/>
            <p:cNvSpPr/>
            <p:nvPr/>
          </p:nvSpPr>
          <p:spPr>
            <a:xfrm>
              <a:off x="6036400" y="3755750"/>
              <a:ext cx="57875" cy="71300"/>
            </a:xfrm>
            <a:custGeom>
              <a:avLst/>
              <a:gdLst/>
              <a:ahLst/>
              <a:cxnLst/>
              <a:rect l="l" t="t" r="r" b="b"/>
              <a:pathLst>
                <a:path w="2315" h="2852" extrusionOk="0">
                  <a:moveTo>
                    <a:pt x="1310" y="1"/>
                  </a:moveTo>
                  <a:cubicBezTo>
                    <a:pt x="1243" y="1"/>
                    <a:pt x="1172" y="6"/>
                    <a:pt x="1096" y="18"/>
                  </a:cubicBezTo>
                  <a:cubicBezTo>
                    <a:pt x="830" y="59"/>
                    <a:pt x="724" y="191"/>
                    <a:pt x="580" y="403"/>
                  </a:cubicBezTo>
                  <a:cubicBezTo>
                    <a:pt x="186" y="974"/>
                    <a:pt x="1" y="1559"/>
                    <a:pt x="303" y="2241"/>
                  </a:cubicBezTo>
                  <a:cubicBezTo>
                    <a:pt x="485" y="2654"/>
                    <a:pt x="887" y="2852"/>
                    <a:pt x="1306" y="2852"/>
                  </a:cubicBezTo>
                  <a:cubicBezTo>
                    <a:pt x="1445" y="2852"/>
                    <a:pt x="1585" y="2830"/>
                    <a:pt x="1720" y="2787"/>
                  </a:cubicBezTo>
                  <a:cubicBezTo>
                    <a:pt x="2145" y="2654"/>
                    <a:pt x="2162" y="2133"/>
                    <a:pt x="2215" y="1726"/>
                  </a:cubicBezTo>
                  <a:cubicBezTo>
                    <a:pt x="2315" y="963"/>
                    <a:pt x="2190" y="1"/>
                    <a:pt x="13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7"/>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7"/>
            <p:cNvSpPr/>
            <p:nvPr/>
          </p:nvSpPr>
          <p:spPr>
            <a:xfrm>
              <a:off x="5837525" y="3729925"/>
              <a:ext cx="99750" cy="84725"/>
            </a:xfrm>
            <a:custGeom>
              <a:avLst/>
              <a:gdLst/>
              <a:ahLst/>
              <a:cxnLst/>
              <a:rect l="l" t="t" r="r" b="b"/>
              <a:pathLst>
                <a:path w="3990" h="3389" extrusionOk="0">
                  <a:moveTo>
                    <a:pt x="2786" y="1"/>
                  </a:moveTo>
                  <a:cubicBezTo>
                    <a:pt x="2563" y="1"/>
                    <a:pt x="2342" y="49"/>
                    <a:pt x="2138" y="141"/>
                  </a:cubicBezTo>
                  <a:cubicBezTo>
                    <a:pt x="1869" y="266"/>
                    <a:pt x="1700" y="506"/>
                    <a:pt x="1520" y="759"/>
                  </a:cubicBezTo>
                  <a:cubicBezTo>
                    <a:pt x="1153" y="1274"/>
                    <a:pt x="0" y="2427"/>
                    <a:pt x="813" y="3093"/>
                  </a:cubicBezTo>
                  <a:cubicBezTo>
                    <a:pt x="1073" y="3306"/>
                    <a:pt x="1353" y="3388"/>
                    <a:pt x="1637" y="3388"/>
                  </a:cubicBezTo>
                  <a:cubicBezTo>
                    <a:pt x="1930" y="3388"/>
                    <a:pt x="2228" y="3301"/>
                    <a:pt x="2513" y="3182"/>
                  </a:cubicBezTo>
                  <a:cubicBezTo>
                    <a:pt x="2962" y="2996"/>
                    <a:pt x="3319" y="2940"/>
                    <a:pt x="3572" y="2423"/>
                  </a:cubicBezTo>
                  <a:cubicBezTo>
                    <a:pt x="3990" y="1568"/>
                    <a:pt x="3895" y="33"/>
                    <a:pt x="2825" y="1"/>
                  </a:cubicBezTo>
                  <a:cubicBezTo>
                    <a:pt x="2812" y="1"/>
                    <a:pt x="2799" y="1"/>
                    <a:pt x="27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7"/>
            <p:cNvSpPr/>
            <p:nvPr/>
          </p:nvSpPr>
          <p:spPr>
            <a:xfrm>
              <a:off x="6048625" y="3939100"/>
              <a:ext cx="80475" cy="102675"/>
            </a:xfrm>
            <a:custGeom>
              <a:avLst/>
              <a:gdLst/>
              <a:ahLst/>
              <a:cxnLst/>
              <a:rect l="l" t="t" r="r" b="b"/>
              <a:pathLst>
                <a:path w="3219" h="4107" extrusionOk="0">
                  <a:moveTo>
                    <a:pt x="2475" y="1"/>
                  </a:moveTo>
                  <a:cubicBezTo>
                    <a:pt x="2371" y="1"/>
                    <a:pt x="2254" y="27"/>
                    <a:pt x="2120" y="87"/>
                  </a:cubicBezTo>
                  <a:cubicBezTo>
                    <a:pt x="1926" y="172"/>
                    <a:pt x="1734" y="335"/>
                    <a:pt x="1596" y="494"/>
                  </a:cubicBezTo>
                  <a:cubicBezTo>
                    <a:pt x="1367" y="754"/>
                    <a:pt x="1217" y="1055"/>
                    <a:pt x="970" y="1304"/>
                  </a:cubicBezTo>
                  <a:cubicBezTo>
                    <a:pt x="383" y="1896"/>
                    <a:pt x="0" y="3050"/>
                    <a:pt x="694" y="3731"/>
                  </a:cubicBezTo>
                  <a:cubicBezTo>
                    <a:pt x="964" y="3996"/>
                    <a:pt x="1225" y="4107"/>
                    <a:pt x="1471" y="4107"/>
                  </a:cubicBezTo>
                  <a:cubicBezTo>
                    <a:pt x="2414" y="4107"/>
                    <a:pt x="3123" y="2473"/>
                    <a:pt x="3179" y="1661"/>
                  </a:cubicBezTo>
                  <a:cubicBezTo>
                    <a:pt x="3219" y="1101"/>
                    <a:pt x="3140" y="1"/>
                    <a:pt x="247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7"/>
            <p:cNvSpPr/>
            <p:nvPr/>
          </p:nvSpPr>
          <p:spPr>
            <a:xfrm>
              <a:off x="5920600" y="3859375"/>
              <a:ext cx="78225" cy="81675"/>
            </a:xfrm>
            <a:custGeom>
              <a:avLst/>
              <a:gdLst/>
              <a:ahLst/>
              <a:cxnLst/>
              <a:rect l="l" t="t" r="r" b="b"/>
              <a:pathLst>
                <a:path w="3129" h="3267" extrusionOk="0">
                  <a:moveTo>
                    <a:pt x="1631" y="0"/>
                  </a:moveTo>
                  <a:cubicBezTo>
                    <a:pt x="1512" y="0"/>
                    <a:pt x="1392" y="17"/>
                    <a:pt x="1275" y="54"/>
                  </a:cubicBezTo>
                  <a:cubicBezTo>
                    <a:pt x="732" y="230"/>
                    <a:pt x="427" y="781"/>
                    <a:pt x="250" y="1288"/>
                  </a:cubicBezTo>
                  <a:cubicBezTo>
                    <a:pt x="22" y="1945"/>
                    <a:pt x="1" y="2625"/>
                    <a:pt x="662" y="3014"/>
                  </a:cubicBezTo>
                  <a:cubicBezTo>
                    <a:pt x="891" y="3150"/>
                    <a:pt x="1239" y="3267"/>
                    <a:pt x="1560" y="3267"/>
                  </a:cubicBezTo>
                  <a:cubicBezTo>
                    <a:pt x="1745" y="3267"/>
                    <a:pt x="1922" y="3228"/>
                    <a:pt x="2061" y="3131"/>
                  </a:cubicBezTo>
                  <a:cubicBezTo>
                    <a:pt x="2349" y="2931"/>
                    <a:pt x="2568" y="2397"/>
                    <a:pt x="2722" y="2094"/>
                  </a:cubicBezTo>
                  <a:cubicBezTo>
                    <a:pt x="3128" y="1297"/>
                    <a:pt x="3018" y="330"/>
                    <a:pt x="2049" y="61"/>
                  </a:cubicBezTo>
                  <a:cubicBezTo>
                    <a:pt x="1913" y="23"/>
                    <a:pt x="1772"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7"/>
            <p:cNvSpPr/>
            <p:nvPr/>
          </p:nvSpPr>
          <p:spPr>
            <a:xfrm>
              <a:off x="5686750" y="3958675"/>
              <a:ext cx="83975" cy="85150"/>
            </a:xfrm>
            <a:custGeom>
              <a:avLst/>
              <a:gdLst/>
              <a:ahLst/>
              <a:cxnLst/>
              <a:rect l="l" t="t" r="r" b="b"/>
              <a:pathLst>
                <a:path w="3359" h="3406" extrusionOk="0">
                  <a:moveTo>
                    <a:pt x="1951" y="0"/>
                  </a:moveTo>
                  <a:cubicBezTo>
                    <a:pt x="1615" y="0"/>
                    <a:pt x="1330" y="176"/>
                    <a:pt x="1075" y="475"/>
                  </a:cubicBezTo>
                  <a:cubicBezTo>
                    <a:pt x="707" y="902"/>
                    <a:pt x="282" y="1235"/>
                    <a:pt x="144" y="1811"/>
                  </a:cubicBezTo>
                  <a:cubicBezTo>
                    <a:pt x="77" y="2093"/>
                    <a:pt x="0" y="2581"/>
                    <a:pt x="153" y="2836"/>
                  </a:cubicBezTo>
                  <a:cubicBezTo>
                    <a:pt x="318" y="3110"/>
                    <a:pt x="991" y="3281"/>
                    <a:pt x="1269" y="3351"/>
                  </a:cubicBezTo>
                  <a:cubicBezTo>
                    <a:pt x="1417" y="3388"/>
                    <a:pt x="1559" y="3406"/>
                    <a:pt x="1693" y="3406"/>
                  </a:cubicBezTo>
                  <a:cubicBezTo>
                    <a:pt x="2475" y="3406"/>
                    <a:pt x="3000" y="2804"/>
                    <a:pt x="3199" y="1987"/>
                  </a:cubicBezTo>
                  <a:cubicBezTo>
                    <a:pt x="3358" y="1334"/>
                    <a:pt x="3230" y="541"/>
                    <a:pt x="2593" y="189"/>
                  </a:cubicBezTo>
                  <a:cubicBezTo>
                    <a:pt x="2359" y="60"/>
                    <a:pt x="2146" y="0"/>
                    <a:pt x="19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7"/>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7"/>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7"/>
            <p:cNvSpPr/>
            <p:nvPr/>
          </p:nvSpPr>
          <p:spPr>
            <a:xfrm>
              <a:off x="5860400" y="3617225"/>
              <a:ext cx="63225" cy="59275"/>
            </a:xfrm>
            <a:custGeom>
              <a:avLst/>
              <a:gdLst/>
              <a:ahLst/>
              <a:cxnLst/>
              <a:rect l="l" t="t" r="r" b="b"/>
              <a:pathLst>
                <a:path w="2529" h="2371" extrusionOk="0">
                  <a:moveTo>
                    <a:pt x="1530" y="1"/>
                  </a:moveTo>
                  <a:cubicBezTo>
                    <a:pt x="1400" y="1"/>
                    <a:pt x="1265" y="23"/>
                    <a:pt x="1128" y="68"/>
                  </a:cubicBezTo>
                  <a:cubicBezTo>
                    <a:pt x="911" y="139"/>
                    <a:pt x="677" y="226"/>
                    <a:pt x="498" y="373"/>
                  </a:cubicBezTo>
                  <a:cubicBezTo>
                    <a:pt x="143" y="664"/>
                    <a:pt x="68" y="1152"/>
                    <a:pt x="36" y="1586"/>
                  </a:cubicBezTo>
                  <a:cubicBezTo>
                    <a:pt x="1" y="2052"/>
                    <a:pt x="168" y="2371"/>
                    <a:pt x="614" y="2371"/>
                  </a:cubicBezTo>
                  <a:cubicBezTo>
                    <a:pt x="649" y="2371"/>
                    <a:pt x="686" y="2369"/>
                    <a:pt x="724" y="2365"/>
                  </a:cubicBezTo>
                  <a:cubicBezTo>
                    <a:pt x="1132" y="2321"/>
                    <a:pt x="1796" y="2159"/>
                    <a:pt x="2134" y="1914"/>
                  </a:cubicBezTo>
                  <a:cubicBezTo>
                    <a:pt x="2525" y="1630"/>
                    <a:pt x="2529" y="1017"/>
                    <a:pt x="2375" y="597"/>
                  </a:cubicBezTo>
                  <a:cubicBezTo>
                    <a:pt x="2225" y="190"/>
                    <a:pt x="1904" y="1"/>
                    <a:pt x="15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5662175" y="3702925"/>
              <a:ext cx="66325" cy="82125"/>
            </a:xfrm>
            <a:custGeom>
              <a:avLst/>
              <a:gdLst/>
              <a:ahLst/>
              <a:cxnLst/>
              <a:rect l="l" t="t" r="r" b="b"/>
              <a:pathLst>
                <a:path w="2653" h="3285" extrusionOk="0">
                  <a:moveTo>
                    <a:pt x="1521" y="0"/>
                  </a:moveTo>
                  <a:cubicBezTo>
                    <a:pt x="1506" y="0"/>
                    <a:pt x="1492" y="1"/>
                    <a:pt x="1477" y="1"/>
                  </a:cubicBezTo>
                  <a:cubicBezTo>
                    <a:pt x="1042" y="18"/>
                    <a:pt x="709" y="367"/>
                    <a:pt x="508" y="722"/>
                  </a:cubicBezTo>
                  <a:cubicBezTo>
                    <a:pt x="1" y="1624"/>
                    <a:pt x="50" y="3020"/>
                    <a:pt x="1266" y="3267"/>
                  </a:cubicBezTo>
                  <a:cubicBezTo>
                    <a:pt x="1322" y="3279"/>
                    <a:pt x="1377" y="3284"/>
                    <a:pt x="1431" y="3284"/>
                  </a:cubicBezTo>
                  <a:cubicBezTo>
                    <a:pt x="2146" y="3284"/>
                    <a:pt x="2639" y="2329"/>
                    <a:pt x="2646" y="1707"/>
                  </a:cubicBezTo>
                  <a:cubicBezTo>
                    <a:pt x="2653" y="1000"/>
                    <a:pt x="2380" y="0"/>
                    <a:pt x="152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9" name="Google Shape;69;p7"/>
          <p:cNvSpPr txBox="1">
            <a:spLocks noGrp="1"/>
          </p:cNvSpPr>
          <p:nvPr>
            <p:ph type="body" idx="1"/>
          </p:nvPr>
        </p:nvSpPr>
        <p:spPr>
          <a:xfrm>
            <a:off x="7035733" y="4027200"/>
            <a:ext cx="4202800" cy="13668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70" name="Google Shape;70;p7"/>
          <p:cNvSpPr txBox="1">
            <a:spLocks noGrp="1"/>
          </p:cNvSpPr>
          <p:nvPr>
            <p:ph type="title"/>
          </p:nvPr>
        </p:nvSpPr>
        <p:spPr>
          <a:xfrm>
            <a:off x="7035733" y="1464000"/>
            <a:ext cx="4202800" cy="22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97508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1"/>
        <p:cNvGrpSpPr/>
        <p:nvPr/>
      </p:nvGrpSpPr>
      <p:grpSpPr>
        <a:xfrm>
          <a:off x="0" y="0"/>
          <a:ext cx="0" cy="0"/>
          <a:chOff x="0" y="0"/>
          <a:chExt cx="0" cy="0"/>
        </a:xfrm>
      </p:grpSpPr>
      <p:sp>
        <p:nvSpPr>
          <p:cNvPr id="72" name="Google Shape;72;p8"/>
          <p:cNvSpPr/>
          <p:nvPr/>
        </p:nvSpPr>
        <p:spPr>
          <a:xfrm>
            <a:off x="1497644" y="5986966"/>
            <a:ext cx="8790312" cy="1007975"/>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 name="Google Shape;73;p8"/>
          <p:cNvGrpSpPr/>
          <p:nvPr/>
        </p:nvGrpSpPr>
        <p:grpSpPr>
          <a:xfrm>
            <a:off x="2224337" y="6272329"/>
            <a:ext cx="7337071" cy="1093292"/>
            <a:chOff x="2052750" y="2813850"/>
            <a:chExt cx="1957875" cy="500500"/>
          </a:xfrm>
        </p:grpSpPr>
        <p:sp>
          <p:nvSpPr>
            <p:cNvPr id="74" name="Google Shape;74;p8"/>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8"/>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6" name="Google Shape;76;p8"/>
          <p:cNvSpPr/>
          <p:nvPr/>
        </p:nvSpPr>
        <p:spPr>
          <a:xfrm rot="5001700" flipH="1">
            <a:off x="624121" y="-2066009"/>
            <a:ext cx="2338075" cy="5558748"/>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8"/>
          <p:cNvSpPr/>
          <p:nvPr/>
        </p:nvSpPr>
        <p:spPr>
          <a:xfrm>
            <a:off x="8841306" y="-130866"/>
            <a:ext cx="6801015" cy="190742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8"/>
          <p:cNvSpPr/>
          <p:nvPr/>
        </p:nvSpPr>
        <p:spPr>
          <a:xfrm flipH="1">
            <a:off x="-45" y="-687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txBox="1">
            <a:spLocks noGrp="1"/>
          </p:cNvSpPr>
          <p:nvPr>
            <p:ph type="title"/>
          </p:nvPr>
        </p:nvSpPr>
        <p:spPr>
          <a:xfrm>
            <a:off x="1886400" y="1802800"/>
            <a:ext cx="8419200" cy="3252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12000">
                <a:latin typeface="Frank Ruhl Libre Medium"/>
                <a:ea typeface="Frank Ruhl Libre Medium"/>
                <a:cs typeface="Frank Ruhl Libre Medium"/>
                <a:sym typeface="Frank Ruhl Libre Medium"/>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80" name="Google Shape;80;p8"/>
          <p:cNvGrpSpPr/>
          <p:nvPr/>
        </p:nvGrpSpPr>
        <p:grpSpPr>
          <a:xfrm rot="1129968" flipH="1">
            <a:off x="285559" y="5536341"/>
            <a:ext cx="782048" cy="834537"/>
            <a:chOff x="5902650" y="3332125"/>
            <a:chExt cx="418150" cy="446275"/>
          </a:xfrm>
        </p:grpSpPr>
        <p:sp>
          <p:nvSpPr>
            <p:cNvPr id="81" name="Google Shape;81;p8"/>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8"/>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8"/>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8"/>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8"/>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31972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9"/>
          <p:cNvSpPr/>
          <p:nvPr/>
        </p:nvSpPr>
        <p:spPr>
          <a:xfrm flipH="1">
            <a:off x="4311025" y="-275667"/>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9"/>
          <p:cNvSpPr/>
          <p:nvPr/>
        </p:nvSpPr>
        <p:spPr>
          <a:xfrm rot="-180">
            <a:off x="-842701" y="5873527"/>
            <a:ext cx="9575008" cy="1256860"/>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9"/>
          <p:cNvSpPr txBox="1">
            <a:spLocks noGrp="1"/>
          </p:cNvSpPr>
          <p:nvPr>
            <p:ph type="title"/>
          </p:nvPr>
        </p:nvSpPr>
        <p:spPr>
          <a:xfrm>
            <a:off x="953467" y="1711297"/>
            <a:ext cx="5321200" cy="1168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667">
                <a:latin typeface="Frank Ruhl Libre Medium"/>
                <a:ea typeface="Frank Ruhl Libre Medium"/>
                <a:cs typeface="Frank Ruhl Libre Medium"/>
                <a:sym typeface="Frank Ruhl Libre Medium"/>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9"/>
          <p:cNvSpPr txBox="1">
            <a:spLocks noGrp="1"/>
          </p:cNvSpPr>
          <p:nvPr>
            <p:ph type="subTitle" idx="1"/>
          </p:nvPr>
        </p:nvSpPr>
        <p:spPr>
          <a:xfrm>
            <a:off x="953467" y="3523903"/>
            <a:ext cx="5321200" cy="1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13455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960000" y="713333"/>
            <a:ext cx="10272000" cy="792000"/>
          </a:xfrm>
          <a:prstGeom prst="rect">
            <a:avLst/>
          </a:prstGeom>
          <a:solidFill>
            <a:schemeClr val="accent1"/>
          </a:solidFill>
        </p:spPr>
        <p:txBody>
          <a:bodyPr spcFirstLastPara="1" wrap="square" lIns="91425" tIns="91425" rIns="91425" bIns="91425" anchor="t" anchorCtr="0">
            <a:noAutofit/>
          </a:bodyPr>
          <a:lstStyle>
            <a:lvl1pPr lvl="0" algn="ctr"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10"/>
          <p:cNvSpPr/>
          <p:nvPr/>
        </p:nvSpPr>
        <p:spPr>
          <a:xfrm rot="384450">
            <a:off x="-249323" y="5022972"/>
            <a:ext cx="2227760" cy="2363520"/>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10"/>
          <p:cNvSpPr/>
          <p:nvPr/>
        </p:nvSpPr>
        <p:spPr>
          <a:xfrm rot="10800000" flipH="1">
            <a:off x="1010684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66282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805024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p:nvPr/>
        </p:nvSpPr>
        <p:spPr>
          <a:xfrm rot="10800000">
            <a:off x="9956813" y="57825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13"/>
          <p:cNvSpPr txBox="1">
            <a:spLocks noGrp="1"/>
          </p:cNvSpPr>
          <p:nvPr>
            <p:ph type="title" hasCustomPrompt="1"/>
          </p:nvPr>
        </p:nvSpPr>
        <p:spPr>
          <a:xfrm>
            <a:off x="1664133" y="1438867"/>
            <a:ext cx="1700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7" name="Google Shape;107;p13"/>
          <p:cNvSpPr txBox="1">
            <a:spLocks noGrp="1"/>
          </p:cNvSpPr>
          <p:nvPr>
            <p:ph type="subTitle" idx="1"/>
          </p:nvPr>
        </p:nvSpPr>
        <p:spPr>
          <a:xfrm>
            <a:off x="956733" y="2864499"/>
            <a:ext cx="3275200" cy="707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2" hasCustomPrompt="1"/>
          </p:nvPr>
        </p:nvSpPr>
        <p:spPr>
          <a:xfrm>
            <a:off x="5200939" y="1438867"/>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9" name="Google Shape;109;p13"/>
          <p:cNvSpPr txBox="1">
            <a:spLocks noGrp="1"/>
          </p:cNvSpPr>
          <p:nvPr>
            <p:ph type="subTitle" idx="3"/>
          </p:nvPr>
        </p:nvSpPr>
        <p:spPr>
          <a:xfrm>
            <a:off x="4456200" y="286449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title" idx="4" hasCustomPrompt="1"/>
          </p:nvPr>
        </p:nvSpPr>
        <p:spPr>
          <a:xfrm>
            <a:off x="8704800" y="1438867"/>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1" name="Google Shape;111;p13"/>
          <p:cNvSpPr txBox="1">
            <a:spLocks noGrp="1"/>
          </p:cNvSpPr>
          <p:nvPr>
            <p:ph type="subTitle" idx="5"/>
          </p:nvPr>
        </p:nvSpPr>
        <p:spPr>
          <a:xfrm>
            <a:off x="7960067" y="286449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title" idx="6" hasCustomPrompt="1"/>
          </p:nvPr>
        </p:nvSpPr>
        <p:spPr>
          <a:xfrm>
            <a:off x="1664133" y="4029433"/>
            <a:ext cx="1700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subTitle" idx="7"/>
          </p:nvPr>
        </p:nvSpPr>
        <p:spPr>
          <a:xfrm>
            <a:off x="956733" y="5437067"/>
            <a:ext cx="32752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8" hasCustomPrompt="1"/>
          </p:nvPr>
        </p:nvSpPr>
        <p:spPr>
          <a:xfrm>
            <a:off x="5200939" y="4029433"/>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5" name="Google Shape;115;p13"/>
          <p:cNvSpPr txBox="1">
            <a:spLocks noGrp="1"/>
          </p:cNvSpPr>
          <p:nvPr>
            <p:ph type="subTitle" idx="9"/>
          </p:nvPr>
        </p:nvSpPr>
        <p:spPr>
          <a:xfrm>
            <a:off x="4456200" y="543706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 name="Google Shape;116;p13"/>
          <p:cNvSpPr txBox="1">
            <a:spLocks noGrp="1"/>
          </p:cNvSpPr>
          <p:nvPr>
            <p:ph type="title" idx="13" hasCustomPrompt="1"/>
          </p:nvPr>
        </p:nvSpPr>
        <p:spPr>
          <a:xfrm>
            <a:off x="8704800" y="4029433"/>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7" name="Google Shape;117;p13"/>
          <p:cNvSpPr txBox="1">
            <a:spLocks noGrp="1"/>
          </p:cNvSpPr>
          <p:nvPr>
            <p:ph type="subTitle" idx="14"/>
          </p:nvPr>
        </p:nvSpPr>
        <p:spPr>
          <a:xfrm>
            <a:off x="7960067" y="543706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8" name="Google Shape;118;p13"/>
          <p:cNvSpPr txBox="1">
            <a:spLocks noGrp="1"/>
          </p:cNvSpPr>
          <p:nvPr>
            <p:ph type="subTitle" idx="15"/>
          </p:nvPr>
        </p:nvSpPr>
        <p:spPr>
          <a:xfrm>
            <a:off x="954467" y="2230867"/>
            <a:ext cx="32752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9" name="Google Shape;119;p13"/>
          <p:cNvSpPr txBox="1">
            <a:spLocks noGrp="1"/>
          </p:cNvSpPr>
          <p:nvPr>
            <p:ph type="subTitle" idx="16"/>
          </p:nvPr>
        </p:nvSpPr>
        <p:spPr>
          <a:xfrm>
            <a:off x="4453933" y="2230867"/>
            <a:ext cx="32796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0" name="Google Shape;120;p13"/>
          <p:cNvSpPr txBox="1">
            <a:spLocks noGrp="1"/>
          </p:cNvSpPr>
          <p:nvPr>
            <p:ph type="subTitle" idx="17"/>
          </p:nvPr>
        </p:nvSpPr>
        <p:spPr>
          <a:xfrm>
            <a:off x="7957800" y="2230867"/>
            <a:ext cx="32796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1" name="Google Shape;121;p13"/>
          <p:cNvSpPr txBox="1">
            <a:spLocks noGrp="1"/>
          </p:cNvSpPr>
          <p:nvPr>
            <p:ph type="subTitle" idx="18"/>
          </p:nvPr>
        </p:nvSpPr>
        <p:spPr>
          <a:xfrm>
            <a:off x="956733" y="4821433"/>
            <a:ext cx="32752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2" name="Google Shape;122;p13"/>
          <p:cNvSpPr txBox="1">
            <a:spLocks noGrp="1"/>
          </p:cNvSpPr>
          <p:nvPr>
            <p:ph type="subTitle" idx="19"/>
          </p:nvPr>
        </p:nvSpPr>
        <p:spPr>
          <a:xfrm>
            <a:off x="4456200" y="4821433"/>
            <a:ext cx="32796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3" name="Google Shape;123;p13"/>
          <p:cNvSpPr txBox="1">
            <a:spLocks noGrp="1"/>
          </p:cNvSpPr>
          <p:nvPr>
            <p:ph type="subTitle" idx="20"/>
          </p:nvPr>
        </p:nvSpPr>
        <p:spPr>
          <a:xfrm>
            <a:off x="7957800" y="4821433"/>
            <a:ext cx="32796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4" name="Google Shape;124;p13"/>
          <p:cNvSpPr txBox="1">
            <a:spLocks noGrp="1"/>
          </p:cNvSpPr>
          <p:nvPr>
            <p:ph type="title" idx="21"/>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3"/>
          <p:cNvSpPr/>
          <p:nvPr/>
        </p:nvSpPr>
        <p:spPr>
          <a:xfrm rot="1776534" flipH="1">
            <a:off x="-1088601" y="4962856"/>
            <a:ext cx="2227828" cy="2363592"/>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6" name="Google Shape;126;p13"/>
          <p:cNvGrpSpPr/>
          <p:nvPr/>
        </p:nvGrpSpPr>
        <p:grpSpPr>
          <a:xfrm rot="2700000">
            <a:off x="11388553" y="5136040"/>
            <a:ext cx="678164" cy="723693"/>
            <a:chOff x="5902650" y="3332125"/>
            <a:chExt cx="418150" cy="446275"/>
          </a:xfrm>
        </p:grpSpPr>
        <p:sp>
          <p:nvSpPr>
            <p:cNvPr id="127" name="Google Shape;127;p13"/>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13"/>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13"/>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13"/>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13"/>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02648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2"/>
        <p:cNvGrpSpPr/>
        <p:nvPr/>
      </p:nvGrpSpPr>
      <p:grpSpPr>
        <a:xfrm>
          <a:off x="0" y="0"/>
          <a:ext cx="0" cy="0"/>
          <a:chOff x="0" y="0"/>
          <a:chExt cx="0" cy="0"/>
        </a:xfrm>
      </p:grpSpPr>
      <p:sp>
        <p:nvSpPr>
          <p:cNvPr id="133" name="Google Shape;133;p14"/>
          <p:cNvSpPr/>
          <p:nvPr/>
        </p:nvSpPr>
        <p:spPr>
          <a:xfrm rot="10800000" flipH="1">
            <a:off x="3878101" y="5918177"/>
            <a:ext cx="6395396" cy="99215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14"/>
          <p:cNvSpPr/>
          <p:nvPr/>
        </p:nvSpPr>
        <p:spPr>
          <a:xfrm rot="5400000">
            <a:off x="4466551" y="982538"/>
            <a:ext cx="1495355" cy="10656945"/>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14"/>
          <p:cNvSpPr txBox="1">
            <a:spLocks noGrp="1"/>
          </p:cNvSpPr>
          <p:nvPr>
            <p:ph type="title"/>
          </p:nvPr>
        </p:nvSpPr>
        <p:spPr>
          <a:xfrm>
            <a:off x="1429600" y="3058933"/>
            <a:ext cx="8565200" cy="1238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267">
                <a:latin typeface="Frank Ruhl Libre Medium"/>
                <a:ea typeface="Frank Ruhl Libre Medium"/>
                <a:cs typeface="Frank Ruhl Libre Medium"/>
                <a:sym typeface="Frank Ruhl Libre Medium"/>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6" name="Google Shape;136;p14"/>
          <p:cNvSpPr txBox="1">
            <a:spLocks noGrp="1"/>
          </p:cNvSpPr>
          <p:nvPr>
            <p:ph type="title" idx="2" hasCustomPrompt="1"/>
          </p:nvPr>
        </p:nvSpPr>
        <p:spPr>
          <a:xfrm>
            <a:off x="1429600" y="1280933"/>
            <a:ext cx="4201200" cy="17780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12000" b="1">
                <a:solidFill>
                  <a:schemeClr val="accent3"/>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37" name="Google Shape;137;p14"/>
          <p:cNvSpPr txBox="1">
            <a:spLocks noGrp="1"/>
          </p:cNvSpPr>
          <p:nvPr>
            <p:ph type="subTitle" idx="1"/>
          </p:nvPr>
        </p:nvSpPr>
        <p:spPr>
          <a:xfrm>
            <a:off x="1429600" y="4730633"/>
            <a:ext cx="6963600" cy="6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8" name="Google Shape;138;p14"/>
          <p:cNvSpPr/>
          <p:nvPr/>
        </p:nvSpPr>
        <p:spPr>
          <a:xfrm flipH="1">
            <a:off x="1898426" y="5077501"/>
            <a:ext cx="10656841" cy="2149276"/>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14"/>
          <p:cNvSpPr/>
          <p:nvPr/>
        </p:nvSpPr>
        <p:spPr>
          <a:xfrm flipH="1">
            <a:off x="4311025" y="-275667"/>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14"/>
          <p:cNvSpPr/>
          <p:nvPr/>
        </p:nvSpPr>
        <p:spPr>
          <a:xfrm flipH="1">
            <a:off x="-1187766" y="-917866"/>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14"/>
          <p:cNvSpPr/>
          <p:nvPr/>
        </p:nvSpPr>
        <p:spPr>
          <a:xfrm rot="5637602">
            <a:off x="5680241" y="-235915"/>
            <a:ext cx="2528373" cy="2624069"/>
          </a:xfrm>
          <a:custGeom>
            <a:avLst/>
            <a:gdLst/>
            <a:ahLst/>
            <a:cxnLst/>
            <a:rect l="l" t="t" r="r" b="b"/>
            <a:pathLst>
              <a:path w="43292" h="44928" extrusionOk="0">
                <a:moveTo>
                  <a:pt x="31705" y="3938"/>
                </a:moveTo>
                <a:lnTo>
                  <a:pt x="31705" y="3938"/>
                </a:lnTo>
                <a:cubicBezTo>
                  <a:pt x="29822" y="7662"/>
                  <a:pt x="26912" y="10744"/>
                  <a:pt x="23266" y="12806"/>
                </a:cubicBezTo>
                <a:cubicBezTo>
                  <a:pt x="22154" y="13431"/>
                  <a:pt x="20994" y="13968"/>
                  <a:pt x="19798" y="14409"/>
                </a:cubicBezTo>
                <a:cubicBezTo>
                  <a:pt x="19776" y="14416"/>
                  <a:pt x="19758" y="14426"/>
                  <a:pt x="19740" y="14439"/>
                </a:cubicBezTo>
                <a:cubicBezTo>
                  <a:pt x="18983" y="14624"/>
                  <a:pt x="18230" y="14826"/>
                  <a:pt x="17486" y="15053"/>
                </a:cubicBezTo>
                <a:cubicBezTo>
                  <a:pt x="16995" y="15202"/>
                  <a:pt x="16507" y="15361"/>
                  <a:pt x="16021" y="15528"/>
                </a:cubicBezTo>
                <a:cubicBezTo>
                  <a:pt x="17067" y="14873"/>
                  <a:pt x="18096" y="14192"/>
                  <a:pt x="19108" y="13483"/>
                </a:cubicBezTo>
                <a:cubicBezTo>
                  <a:pt x="21698" y="11669"/>
                  <a:pt x="24166" y="9687"/>
                  <a:pt x="26494" y="7548"/>
                </a:cubicBezTo>
                <a:cubicBezTo>
                  <a:pt x="27741" y="6401"/>
                  <a:pt x="28946" y="5210"/>
                  <a:pt x="30109" y="3976"/>
                </a:cubicBezTo>
                <a:cubicBezTo>
                  <a:pt x="30344" y="4021"/>
                  <a:pt x="30582" y="4044"/>
                  <a:pt x="30820" y="4044"/>
                </a:cubicBezTo>
                <a:cubicBezTo>
                  <a:pt x="31117" y="4044"/>
                  <a:pt x="31415" y="4009"/>
                  <a:pt x="31705" y="3938"/>
                </a:cubicBezTo>
                <a:close/>
                <a:moveTo>
                  <a:pt x="30267" y="2285"/>
                </a:moveTo>
                <a:cubicBezTo>
                  <a:pt x="30145" y="2714"/>
                  <a:pt x="29886" y="3093"/>
                  <a:pt x="29530" y="3364"/>
                </a:cubicBezTo>
                <a:cubicBezTo>
                  <a:pt x="29353" y="3497"/>
                  <a:pt x="29370" y="3750"/>
                  <a:pt x="29580" y="3833"/>
                </a:cubicBezTo>
                <a:cubicBezTo>
                  <a:pt x="25340" y="8261"/>
                  <a:pt x="20539" y="12151"/>
                  <a:pt x="15321" y="15369"/>
                </a:cubicBezTo>
                <a:cubicBezTo>
                  <a:pt x="14623" y="15800"/>
                  <a:pt x="13914" y="16207"/>
                  <a:pt x="13201" y="16607"/>
                </a:cubicBezTo>
                <a:cubicBezTo>
                  <a:pt x="13010" y="16687"/>
                  <a:pt x="12821" y="16768"/>
                  <a:pt x="12632" y="16850"/>
                </a:cubicBezTo>
                <a:cubicBezTo>
                  <a:pt x="16867" y="12918"/>
                  <a:pt x="21206" y="9105"/>
                  <a:pt x="25650" y="5409"/>
                </a:cubicBezTo>
                <a:cubicBezTo>
                  <a:pt x="26881" y="4389"/>
                  <a:pt x="28123" y="3379"/>
                  <a:pt x="29372" y="2381"/>
                </a:cubicBezTo>
                <a:lnTo>
                  <a:pt x="30267" y="2285"/>
                </a:lnTo>
                <a:close/>
                <a:moveTo>
                  <a:pt x="29675" y="810"/>
                </a:moveTo>
                <a:cubicBezTo>
                  <a:pt x="29364" y="1254"/>
                  <a:pt x="28994" y="1657"/>
                  <a:pt x="28577" y="2004"/>
                </a:cubicBezTo>
                <a:cubicBezTo>
                  <a:pt x="28465" y="2096"/>
                  <a:pt x="28489" y="2272"/>
                  <a:pt x="28580" y="2372"/>
                </a:cubicBezTo>
                <a:cubicBezTo>
                  <a:pt x="23842" y="6173"/>
                  <a:pt x="19229" y="10124"/>
                  <a:pt x="14741" y="14222"/>
                </a:cubicBezTo>
                <a:cubicBezTo>
                  <a:pt x="13571" y="15292"/>
                  <a:pt x="12412" y="16372"/>
                  <a:pt x="11264" y="17462"/>
                </a:cubicBezTo>
                <a:cubicBezTo>
                  <a:pt x="11254" y="17466"/>
                  <a:pt x="11243" y="17468"/>
                  <a:pt x="11232" y="17472"/>
                </a:cubicBezTo>
                <a:cubicBezTo>
                  <a:pt x="11178" y="17249"/>
                  <a:pt x="11348" y="16920"/>
                  <a:pt x="11438" y="16760"/>
                </a:cubicBezTo>
                <a:cubicBezTo>
                  <a:pt x="11652" y="16381"/>
                  <a:pt x="11889" y="16013"/>
                  <a:pt x="12123" y="15646"/>
                </a:cubicBezTo>
                <a:cubicBezTo>
                  <a:pt x="12591" y="14913"/>
                  <a:pt x="13085" y="14195"/>
                  <a:pt x="13603" y="13494"/>
                </a:cubicBezTo>
                <a:cubicBezTo>
                  <a:pt x="16708" y="9307"/>
                  <a:pt x="20616" y="5779"/>
                  <a:pt x="25101" y="3120"/>
                </a:cubicBezTo>
                <a:cubicBezTo>
                  <a:pt x="26572" y="2249"/>
                  <a:pt x="28100" y="1477"/>
                  <a:pt x="29675" y="810"/>
                </a:cubicBezTo>
                <a:close/>
                <a:moveTo>
                  <a:pt x="30470" y="13628"/>
                </a:moveTo>
                <a:cubicBezTo>
                  <a:pt x="31794" y="13628"/>
                  <a:pt x="33118" y="13687"/>
                  <a:pt x="34438" y="13806"/>
                </a:cubicBezTo>
                <a:cubicBezTo>
                  <a:pt x="36385" y="13982"/>
                  <a:pt x="38320" y="14292"/>
                  <a:pt x="40224" y="14732"/>
                </a:cubicBezTo>
                <a:lnTo>
                  <a:pt x="38009" y="15610"/>
                </a:lnTo>
                <a:cubicBezTo>
                  <a:pt x="35704" y="15331"/>
                  <a:pt x="33374" y="15203"/>
                  <a:pt x="31047" y="15203"/>
                </a:cubicBezTo>
                <a:cubicBezTo>
                  <a:pt x="29854" y="15203"/>
                  <a:pt x="28661" y="15237"/>
                  <a:pt x="27473" y="15301"/>
                </a:cubicBezTo>
                <a:cubicBezTo>
                  <a:pt x="23940" y="15492"/>
                  <a:pt x="20428" y="15970"/>
                  <a:pt x="16973" y="16733"/>
                </a:cubicBezTo>
                <a:cubicBezTo>
                  <a:pt x="15230" y="17118"/>
                  <a:pt x="13507" y="17580"/>
                  <a:pt x="11803" y="18109"/>
                </a:cubicBezTo>
                <a:cubicBezTo>
                  <a:pt x="11790" y="18075"/>
                  <a:pt x="11772" y="18043"/>
                  <a:pt x="11749" y="18016"/>
                </a:cubicBezTo>
                <a:cubicBezTo>
                  <a:pt x="12400" y="17678"/>
                  <a:pt x="13041" y="17318"/>
                  <a:pt x="13675" y="16947"/>
                </a:cubicBezTo>
                <a:cubicBezTo>
                  <a:pt x="15670" y="16122"/>
                  <a:pt x="17723" y="15448"/>
                  <a:pt x="19818" y="14928"/>
                </a:cubicBezTo>
                <a:cubicBezTo>
                  <a:pt x="19827" y="14929"/>
                  <a:pt x="19836" y="14930"/>
                  <a:pt x="19845" y="14930"/>
                </a:cubicBezTo>
                <a:cubicBezTo>
                  <a:pt x="19876" y="14930"/>
                  <a:pt x="19907" y="14924"/>
                  <a:pt x="19935" y="14913"/>
                </a:cubicBezTo>
                <a:cubicBezTo>
                  <a:pt x="19961" y="14903"/>
                  <a:pt x="19986" y="14893"/>
                  <a:pt x="20010" y="14883"/>
                </a:cubicBezTo>
                <a:cubicBezTo>
                  <a:pt x="20900" y="14667"/>
                  <a:pt x="21795" y="14476"/>
                  <a:pt x="22697" y="14315"/>
                </a:cubicBezTo>
                <a:cubicBezTo>
                  <a:pt x="25265" y="13857"/>
                  <a:pt x="27866" y="13628"/>
                  <a:pt x="30470" y="13628"/>
                </a:cubicBezTo>
                <a:close/>
                <a:moveTo>
                  <a:pt x="31002" y="15710"/>
                </a:moveTo>
                <a:cubicBezTo>
                  <a:pt x="31383" y="15710"/>
                  <a:pt x="31764" y="15713"/>
                  <a:pt x="32145" y="15720"/>
                </a:cubicBezTo>
                <a:cubicBezTo>
                  <a:pt x="34008" y="15753"/>
                  <a:pt x="35864" y="15881"/>
                  <a:pt x="37717" y="16061"/>
                </a:cubicBezTo>
                <a:cubicBezTo>
                  <a:pt x="37738" y="16092"/>
                  <a:pt x="37767" y="16117"/>
                  <a:pt x="37798" y="16135"/>
                </a:cubicBezTo>
                <a:cubicBezTo>
                  <a:pt x="38611" y="16580"/>
                  <a:pt x="39509" y="16850"/>
                  <a:pt x="40433" y="16928"/>
                </a:cubicBezTo>
                <a:cubicBezTo>
                  <a:pt x="40226" y="17103"/>
                  <a:pt x="40042" y="17306"/>
                  <a:pt x="39886" y="17528"/>
                </a:cubicBezTo>
                <a:cubicBezTo>
                  <a:pt x="39879" y="17539"/>
                  <a:pt x="39873" y="17549"/>
                  <a:pt x="39868" y="17561"/>
                </a:cubicBezTo>
                <a:cubicBezTo>
                  <a:pt x="38405" y="17171"/>
                  <a:pt x="36892" y="17051"/>
                  <a:pt x="35383" y="17051"/>
                </a:cubicBezTo>
                <a:cubicBezTo>
                  <a:pt x="35143" y="17051"/>
                  <a:pt x="34902" y="17054"/>
                  <a:pt x="34662" y="17060"/>
                </a:cubicBezTo>
                <a:cubicBezTo>
                  <a:pt x="32811" y="17103"/>
                  <a:pt x="30960" y="17235"/>
                  <a:pt x="29112" y="17335"/>
                </a:cubicBezTo>
                <a:lnTo>
                  <a:pt x="17667" y="17952"/>
                </a:lnTo>
                <a:lnTo>
                  <a:pt x="13322" y="18186"/>
                </a:lnTo>
                <a:cubicBezTo>
                  <a:pt x="16040" y="17407"/>
                  <a:pt x="18805" y="16808"/>
                  <a:pt x="21601" y="16394"/>
                </a:cubicBezTo>
                <a:cubicBezTo>
                  <a:pt x="24712" y="15935"/>
                  <a:pt x="27857" y="15710"/>
                  <a:pt x="31002" y="15710"/>
                </a:cubicBezTo>
                <a:close/>
                <a:moveTo>
                  <a:pt x="35402" y="17559"/>
                </a:moveTo>
                <a:cubicBezTo>
                  <a:pt x="36906" y="17559"/>
                  <a:pt x="38407" y="17677"/>
                  <a:pt x="39863" y="18082"/>
                </a:cubicBezTo>
                <a:cubicBezTo>
                  <a:pt x="39889" y="18090"/>
                  <a:pt x="39914" y="18093"/>
                  <a:pt x="39937" y="18093"/>
                </a:cubicBezTo>
                <a:cubicBezTo>
                  <a:pt x="40039" y="18093"/>
                  <a:pt x="40114" y="18029"/>
                  <a:pt x="40152" y="17946"/>
                </a:cubicBezTo>
                <a:lnTo>
                  <a:pt x="42116" y="18718"/>
                </a:lnTo>
                <a:cubicBezTo>
                  <a:pt x="38382" y="19627"/>
                  <a:pt x="34574" y="20194"/>
                  <a:pt x="30737" y="20413"/>
                </a:cubicBezTo>
                <a:lnTo>
                  <a:pt x="30737" y="20412"/>
                </a:lnTo>
                <a:cubicBezTo>
                  <a:pt x="29528" y="20481"/>
                  <a:pt x="28317" y="20515"/>
                  <a:pt x="27107" y="20515"/>
                </a:cubicBezTo>
                <a:cubicBezTo>
                  <a:pt x="24230" y="20515"/>
                  <a:pt x="21354" y="20321"/>
                  <a:pt x="18500" y="19933"/>
                </a:cubicBezTo>
                <a:cubicBezTo>
                  <a:pt x="16397" y="19644"/>
                  <a:pt x="14313" y="19249"/>
                  <a:pt x="12250" y="18751"/>
                </a:cubicBezTo>
                <a:lnTo>
                  <a:pt x="22565" y="18194"/>
                </a:lnTo>
                <a:cubicBezTo>
                  <a:pt x="26317" y="17993"/>
                  <a:pt x="30069" y="17748"/>
                  <a:pt x="33823" y="17595"/>
                </a:cubicBezTo>
                <a:cubicBezTo>
                  <a:pt x="34348" y="17574"/>
                  <a:pt x="34875" y="17559"/>
                  <a:pt x="35402" y="17559"/>
                </a:cubicBezTo>
                <a:close/>
                <a:moveTo>
                  <a:pt x="13405" y="19587"/>
                </a:moveTo>
                <a:lnTo>
                  <a:pt x="13405" y="19587"/>
                </a:lnTo>
                <a:cubicBezTo>
                  <a:pt x="16922" y="20482"/>
                  <a:pt x="20402" y="21502"/>
                  <a:pt x="23850" y="22647"/>
                </a:cubicBezTo>
                <a:lnTo>
                  <a:pt x="23851" y="22646"/>
                </a:lnTo>
                <a:cubicBezTo>
                  <a:pt x="25733" y="23272"/>
                  <a:pt x="27598" y="23943"/>
                  <a:pt x="29459" y="24630"/>
                </a:cubicBezTo>
                <a:cubicBezTo>
                  <a:pt x="30878" y="25153"/>
                  <a:pt x="32296" y="25693"/>
                  <a:pt x="33636" y="26403"/>
                </a:cubicBezTo>
                <a:cubicBezTo>
                  <a:pt x="34990" y="27119"/>
                  <a:pt x="36348" y="28030"/>
                  <a:pt x="37177" y="29348"/>
                </a:cubicBezTo>
                <a:cubicBezTo>
                  <a:pt x="37118" y="29357"/>
                  <a:pt x="37057" y="29361"/>
                  <a:pt x="36996" y="29361"/>
                </a:cubicBezTo>
                <a:cubicBezTo>
                  <a:pt x="36508" y="29361"/>
                  <a:pt x="35981" y="29085"/>
                  <a:pt x="35552" y="28945"/>
                </a:cubicBezTo>
                <a:cubicBezTo>
                  <a:pt x="35530" y="28939"/>
                  <a:pt x="35507" y="28936"/>
                  <a:pt x="35483" y="28936"/>
                </a:cubicBezTo>
                <a:cubicBezTo>
                  <a:pt x="31942" y="27455"/>
                  <a:pt x="28465" y="25832"/>
                  <a:pt x="24947" y="24299"/>
                </a:cubicBezTo>
                <a:cubicBezTo>
                  <a:pt x="23382" y="23617"/>
                  <a:pt x="21807" y="22963"/>
                  <a:pt x="20206" y="22370"/>
                </a:cubicBezTo>
                <a:cubicBezTo>
                  <a:pt x="18719" y="21819"/>
                  <a:pt x="17223" y="21288"/>
                  <a:pt x="15759" y="20679"/>
                </a:cubicBezTo>
                <a:cubicBezTo>
                  <a:pt x="14966" y="20347"/>
                  <a:pt x="14173" y="19992"/>
                  <a:pt x="13405" y="19587"/>
                </a:cubicBezTo>
                <a:close/>
                <a:moveTo>
                  <a:pt x="14114" y="20480"/>
                </a:moveTo>
                <a:lnTo>
                  <a:pt x="14114" y="20480"/>
                </a:lnTo>
                <a:cubicBezTo>
                  <a:pt x="14355" y="20595"/>
                  <a:pt x="14596" y="20707"/>
                  <a:pt x="14840" y="20815"/>
                </a:cubicBezTo>
                <a:cubicBezTo>
                  <a:pt x="16306" y="21470"/>
                  <a:pt x="17814" y="22024"/>
                  <a:pt x="19321" y="22577"/>
                </a:cubicBezTo>
                <a:cubicBezTo>
                  <a:pt x="22746" y="23834"/>
                  <a:pt x="26064" y="25336"/>
                  <a:pt x="29387" y="26838"/>
                </a:cubicBezTo>
                <a:cubicBezTo>
                  <a:pt x="31337" y="27719"/>
                  <a:pt x="33289" y="28612"/>
                  <a:pt x="35283" y="29391"/>
                </a:cubicBezTo>
                <a:cubicBezTo>
                  <a:pt x="35587" y="29905"/>
                  <a:pt x="35932" y="30394"/>
                  <a:pt x="36317" y="30850"/>
                </a:cubicBezTo>
                <a:cubicBezTo>
                  <a:pt x="36142" y="30836"/>
                  <a:pt x="35966" y="30830"/>
                  <a:pt x="35791" y="30830"/>
                </a:cubicBezTo>
                <a:cubicBezTo>
                  <a:pt x="35604" y="30830"/>
                  <a:pt x="35417" y="30837"/>
                  <a:pt x="35231" y="30852"/>
                </a:cubicBezTo>
                <a:lnTo>
                  <a:pt x="35232" y="30852"/>
                </a:lnTo>
                <a:cubicBezTo>
                  <a:pt x="35031" y="30870"/>
                  <a:pt x="34899" y="31065"/>
                  <a:pt x="35002" y="31254"/>
                </a:cubicBezTo>
                <a:lnTo>
                  <a:pt x="35452" y="32078"/>
                </a:lnTo>
                <a:cubicBezTo>
                  <a:pt x="34951" y="31943"/>
                  <a:pt x="34441" y="31842"/>
                  <a:pt x="33926" y="31776"/>
                </a:cubicBezTo>
                <a:cubicBezTo>
                  <a:pt x="33903" y="31725"/>
                  <a:pt x="33863" y="31685"/>
                  <a:pt x="33814" y="31662"/>
                </a:cubicBezTo>
                <a:cubicBezTo>
                  <a:pt x="32278" y="30885"/>
                  <a:pt x="30710" y="30171"/>
                  <a:pt x="29167" y="29411"/>
                </a:cubicBezTo>
                <a:cubicBezTo>
                  <a:pt x="27607" y="28643"/>
                  <a:pt x="26054" y="27857"/>
                  <a:pt x="24520" y="27037"/>
                </a:cubicBezTo>
                <a:cubicBezTo>
                  <a:pt x="21481" y="25414"/>
                  <a:pt x="18505" y="23659"/>
                  <a:pt x="15699" y="21657"/>
                </a:cubicBezTo>
                <a:cubicBezTo>
                  <a:pt x="15163" y="21274"/>
                  <a:pt x="14636" y="20880"/>
                  <a:pt x="14114" y="20480"/>
                </a:cubicBezTo>
                <a:close/>
                <a:moveTo>
                  <a:pt x="11808" y="19233"/>
                </a:moveTo>
                <a:lnTo>
                  <a:pt x="11808" y="19233"/>
                </a:lnTo>
                <a:cubicBezTo>
                  <a:pt x="14081" y="21186"/>
                  <a:pt x="16529" y="22926"/>
                  <a:pt x="19073" y="24509"/>
                </a:cubicBezTo>
                <a:cubicBezTo>
                  <a:pt x="22035" y="26352"/>
                  <a:pt x="25127" y="27980"/>
                  <a:pt x="28250" y="29532"/>
                </a:cubicBezTo>
                <a:cubicBezTo>
                  <a:pt x="29900" y="30352"/>
                  <a:pt x="31552" y="31182"/>
                  <a:pt x="33229" y="31948"/>
                </a:cubicBezTo>
                <a:cubicBezTo>
                  <a:pt x="33217" y="32008"/>
                  <a:pt x="33228" y="32071"/>
                  <a:pt x="33258" y="32124"/>
                </a:cubicBezTo>
                <a:cubicBezTo>
                  <a:pt x="33572" y="32621"/>
                  <a:pt x="33974" y="33055"/>
                  <a:pt x="34444" y="33408"/>
                </a:cubicBezTo>
                <a:cubicBezTo>
                  <a:pt x="31183" y="33375"/>
                  <a:pt x="27854" y="32922"/>
                  <a:pt x="24921" y="31441"/>
                </a:cubicBezTo>
                <a:cubicBezTo>
                  <a:pt x="23224" y="30583"/>
                  <a:pt x="21779" y="29370"/>
                  <a:pt x="20432" y="28040"/>
                </a:cubicBezTo>
                <a:cubicBezTo>
                  <a:pt x="18988" y="26617"/>
                  <a:pt x="17596" y="25137"/>
                  <a:pt x="16184" y="23681"/>
                </a:cubicBezTo>
                <a:cubicBezTo>
                  <a:pt x="15413" y="22885"/>
                  <a:pt x="14668" y="22057"/>
                  <a:pt x="13881" y="21277"/>
                </a:cubicBezTo>
                <a:cubicBezTo>
                  <a:pt x="13561" y="20960"/>
                  <a:pt x="13230" y="20652"/>
                  <a:pt x="12831" y="20438"/>
                </a:cubicBezTo>
                <a:cubicBezTo>
                  <a:pt x="12501" y="20260"/>
                  <a:pt x="12096" y="20113"/>
                  <a:pt x="11914" y="19761"/>
                </a:cubicBezTo>
                <a:cubicBezTo>
                  <a:pt x="11898" y="19732"/>
                  <a:pt x="11878" y="19706"/>
                  <a:pt x="11854" y="19684"/>
                </a:cubicBezTo>
                <a:cubicBezTo>
                  <a:pt x="11838" y="19533"/>
                  <a:pt x="11824" y="19382"/>
                  <a:pt x="11808" y="19233"/>
                </a:cubicBezTo>
                <a:close/>
                <a:moveTo>
                  <a:pt x="12157" y="21290"/>
                </a:moveTo>
                <a:lnTo>
                  <a:pt x="12157" y="21290"/>
                </a:lnTo>
                <a:cubicBezTo>
                  <a:pt x="13697" y="23685"/>
                  <a:pt x="16041" y="25498"/>
                  <a:pt x="17905" y="27632"/>
                </a:cubicBezTo>
                <a:lnTo>
                  <a:pt x="17906" y="27632"/>
                </a:lnTo>
                <a:cubicBezTo>
                  <a:pt x="20165" y="30221"/>
                  <a:pt x="21985" y="33202"/>
                  <a:pt x="23264" y="36390"/>
                </a:cubicBezTo>
                <a:cubicBezTo>
                  <a:pt x="23841" y="37836"/>
                  <a:pt x="24310" y="39322"/>
                  <a:pt x="24664" y="40838"/>
                </a:cubicBezTo>
                <a:lnTo>
                  <a:pt x="22826" y="38666"/>
                </a:lnTo>
                <a:cubicBezTo>
                  <a:pt x="22772" y="38602"/>
                  <a:pt x="22710" y="38577"/>
                  <a:pt x="22650" y="38577"/>
                </a:cubicBezTo>
                <a:cubicBezTo>
                  <a:pt x="22641" y="38577"/>
                  <a:pt x="22632" y="38578"/>
                  <a:pt x="22624" y="38579"/>
                </a:cubicBezTo>
                <a:cubicBezTo>
                  <a:pt x="21203" y="36303"/>
                  <a:pt x="19781" y="34029"/>
                  <a:pt x="18357" y="31755"/>
                </a:cubicBezTo>
                <a:cubicBezTo>
                  <a:pt x="16860" y="29365"/>
                  <a:pt x="15336" y="26989"/>
                  <a:pt x="13874" y="24577"/>
                </a:cubicBezTo>
                <a:cubicBezTo>
                  <a:pt x="13478" y="23926"/>
                  <a:pt x="13092" y="23270"/>
                  <a:pt x="12723" y="22604"/>
                </a:cubicBezTo>
                <a:cubicBezTo>
                  <a:pt x="12687" y="22537"/>
                  <a:pt x="12652" y="22468"/>
                  <a:pt x="12616" y="22401"/>
                </a:cubicBezTo>
                <a:cubicBezTo>
                  <a:pt x="12463" y="22031"/>
                  <a:pt x="12310" y="21660"/>
                  <a:pt x="12157" y="21290"/>
                </a:cubicBezTo>
                <a:close/>
                <a:moveTo>
                  <a:pt x="13995" y="25745"/>
                </a:moveTo>
                <a:cubicBezTo>
                  <a:pt x="14430" y="26447"/>
                  <a:pt x="14871" y="27146"/>
                  <a:pt x="15310" y="27846"/>
                </a:cubicBezTo>
                <a:cubicBezTo>
                  <a:pt x="16846" y="30295"/>
                  <a:pt x="18381" y="32743"/>
                  <a:pt x="19916" y="35191"/>
                </a:cubicBezTo>
                <a:cubicBezTo>
                  <a:pt x="20776" y="36563"/>
                  <a:pt x="21639" y="37935"/>
                  <a:pt x="22505" y="39305"/>
                </a:cubicBezTo>
                <a:lnTo>
                  <a:pt x="22506" y="39305"/>
                </a:lnTo>
                <a:cubicBezTo>
                  <a:pt x="22522" y="39332"/>
                  <a:pt x="22545" y="39355"/>
                  <a:pt x="22571" y="39374"/>
                </a:cubicBezTo>
                <a:cubicBezTo>
                  <a:pt x="22860" y="40100"/>
                  <a:pt x="23033" y="40868"/>
                  <a:pt x="23082" y="41648"/>
                </a:cubicBezTo>
                <a:lnTo>
                  <a:pt x="21268" y="40281"/>
                </a:lnTo>
                <a:cubicBezTo>
                  <a:pt x="21320" y="40194"/>
                  <a:pt x="21311" y="40082"/>
                  <a:pt x="21243" y="40006"/>
                </a:cubicBezTo>
                <a:cubicBezTo>
                  <a:pt x="19541" y="37967"/>
                  <a:pt x="18255" y="35623"/>
                  <a:pt x="17147" y="33220"/>
                </a:cubicBezTo>
                <a:cubicBezTo>
                  <a:pt x="16015" y="30765"/>
                  <a:pt x="15022" y="28245"/>
                  <a:pt x="13995" y="25745"/>
                </a:cubicBezTo>
                <a:close/>
                <a:moveTo>
                  <a:pt x="10888" y="20428"/>
                </a:moveTo>
                <a:lnTo>
                  <a:pt x="10888" y="20428"/>
                </a:lnTo>
                <a:cubicBezTo>
                  <a:pt x="10730" y="21317"/>
                  <a:pt x="10565" y="22204"/>
                  <a:pt x="10385" y="23088"/>
                </a:cubicBezTo>
                <a:cubicBezTo>
                  <a:pt x="10058" y="24698"/>
                  <a:pt x="9656" y="26284"/>
                  <a:pt x="9221" y="27869"/>
                </a:cubicBezTo>
                <a:cubicBezTo>
                  <a:pt x="8791" y="29431"/>
                  <a:pt x="8477" y="30988"/>
                  <a:pt x="8323" y="32603"/>
                </a:cubicBezTo>
                <a:cubicBezTo>
                  <a:pt x="8166" y="34263"/>
                  <a:pt x="8043" y="35928"/>
                  <a:pt x="7905" y="37592"/>
                </a:cubicBezTo>
                <a:cubicBezTo>
                  <a:pt x="7760" y="39335"/>
                  <a:pt x="7616" y="41078"/>
                  <a:pt x="7472" y="42821"/>
                </a:cubicBezTo>
                <a:cubicBezTo>
                  <a:pt x="7456" y="42719"/>
                  <a:pt x="7440" y="42615"/>
                  <a:pt x="7424" y="42513"/>
                </a:cubicBezTo>
                <a:cubicBezTo>
                  <a:pt x="7404" y="42383"/>
                  <a:pt x="7295" y="42322"/>
                  <a:pt x="7181" y="42322"/>
                </a:cubicBezTo>
                <a:cubicBezTo>
                  <a:pt x="7084" y="42322"/>
                  <a:pt x="6984" y="42366"/>
                  <a:pt x="6933" y="42448"/>
                </a:cubicBezTo>
                <a:cubicBezTo>
                  <a:pt x="6785" y="42689"/>
                  <a:pt x="6647" y="42937"/>
                  <a:pt x="6520" y="43187"/>
                </a:cubicBezTo>
                <a:lnTo>
                  <a:pt x="6385" y="42209"/>
                </a:lnTo>
                <a:cubicBezTo>
                  <a:pt x="6368" y="42083"/>
                  <a:pt x="6247" y="42017"/>
                  <a:pt x="6127" y="42017"/>
                </a:cubicBezTo>
                <a:cubicBezTo>
                  <a:pt x="6085" y="42017"/>
                  <a:pt x="6043" y="42025"/>
                  <a:pt x="6005" y="42042"/>
                </a:cubicBezTo>
                <a:lnTo>
                  <a:pt x="6005" y="42042"/>
                </a:lnTo>
                <a:cubicBezTo>
                  <a:pt x="6431" y="35729"/>
                  <a:pt x="7689" y="29499"/>
                  <a:pt x="9743" y="23516"/>
                </a:cubicBezTo>
                <a:cubicBezTo>
                  <a:pt x="10099" y="22477"/>
                  <a:pt x="10481" y="21448"/>
                  <a:pt x="10888" y="20428"/>
                </a:cubicBezTo>
                <a:close/>
                <a:moveTo>
                  <a:pt x="12063" y="22504"/>
                </a:moveTo>
                <a:cubicBezTo>
                  <a:pt x="12150" y="22660"/>
                  <a:pt x="12238" y="22817"/>
                  <a:pt x="12328" y="22973"/>
                </a:cubicBezTo>
                <a:cubicBezTo>
                  <a:pt x="13210" y="25114"/>
                  <a:pt x="14093" y="27256"/>
                  <a:pt x="14976" y="29396"/>
                </a:cubicBezTo>
                <a:cubicBezTo>
                  <a:pt x="15995" y="31862"/>
                  <a:pt x="17029" y="34331"/>
                  <a:pt x="18361" y="36647"/>
                </a:cubicBezTo>
                <a:cubicBezTo>
                  <a:pt x="19067" y="37875"/>
                  <a:pt x="19863" y="39048"/>
                  <a:pt x="20762" y="40143"/>
                </a:cubicBezTo>
                <a:cubicBezTo>
                  <a:pt x="20681" y="40212"/>
                  <a:pt x="20632" y="40322"/>
                  <a:pt x="20663" y="40425"/>
                </a:cubicBezTo>
                <a:lnTo>
                  <a:pt x="21513" y="43237"/>
                </a:lnTo>
                <a:cubicBezTo>
                  <a:pt x="18343" y="41189"/>
                  <a:pt x="15971" y="38102"/>
                  <a:pt x="14327" y="34731"/>
                </a:cubicBezTo>
                <a:cubicBezTo>
                  <a:pt x="13929" y="33915"/>
                  <a:pt x="13557" y="33084"/>
                  <a:pt x="13291" y="32214"/>
                </a:cubicBezTo>
                <a:cubicBezTo>
                  <a:pt x="13029" y="31354"/>
                  <a:pt x="12844" y="30471"/>
                  <a:pt x="12700" y="29584"/>
                </a:cubicBezTo>
                <a:cubicBezTo>
                  <a:pt x="12385" y="27652"/>
                  <a:pt x="12261" y="25693"/>
                  <a:pt x="12138" y="23741"/>
                </a:cubicBezTo>
                <a:cubicBezTo>
                  <a:pt x="12112" y="23330"/>
                  <a:pt x="12088" y="22917"/>
                  <a:pt x="12063" y="22504"/>
                </a:cubicBezTo>
                <a:close/>
                <a:moveTo>
                  <a:pt x="11299" y="20921"/>
                </a:moveTo>
                <a:cubicBezTo>
                  <a:pt x="11338" y="21019"/>
                  <a:pt x="11378" y="21118"/>
                  <a:pt x="11421" y="21215"/>
                </a:cubicBezTo>
                <a:cubicBezTo>
                  <a:pt x="11604" y="23724"/>
                  <a:pt x="11644" y="26242"/>
                  <a:pt x="11514" y="28755"/>
                </a:cubicBezTo>
                <a:lnTo>
                  <a:pt x="11515" y="28755"/>
                </a:lnTo>
                <a:cubicBezTo>
                  <a:pt x="11422" y="30558"/>
                  <a:pt x="11256" y="32357"/>
                  <a:pt x="10932" y="34136"/>
                </a:cubicBezTo>
                <a:cubicBezTo>
                  <a:pt x="10621" y="35855"/>
                  <a:pt x="10146" y="37532"/>
                  <a:pt x="9746" y="39229"/>
                </a:cubicBezTo>
                <a:cubicBezTo>
                  <a:pt x="9396" y="40715"/>
                  <a:pt x="9053" y="42208"/>
                  <a:pt x="8398" y="43580"/>
                </a:cubicBezTo>
                <a:cubicBezTo>
                  <a:pt x="8369" y="43318"/>
                  <a:pt x="8315" y="43059"/>
                  <a:pt x="8236" y="42807"/>
                </a:cubicBezTo>
                <a:cubicBezTo>
                  <a:pt x="8203" y="42704"/>
                  <a:pt x="8112" y="42629"/>
                  <a:pt x="8004" y="42617"/>
                </a:cubicBezTo>
                <a:cubicBezTo>
                  <a:pt x="8262" y="39508"/>
                  <a:pt x="8518" y="36401"/>
                  <a:pt x="8776" y="33294"/>
                </a:cubicBezTo>
                <a:cubicBezTo>
                  <a:pt x="8911" y="31667"/>
                  <a:pt x="9149" y="30088"/>
                  <a:pt x="9569" y="28508"/>
                </a:cubicBezTo>
                <a:cubicBezTo>
                  <a:pt x="9985" y="26943"/>
                  <a:pt x="10411" y="25386"/>
                  <a:pt x="10744" y="23801"/>
                </a:cubicBezTo>
                <a:cubicBezTo>
                  <a:pt x="10945" y="22845"/>
                  <a:pt x="11127" y="21884"/>
                  <a:pt x="11299" y="20921"/>
                </a:cubicBezTo>
                <a:close/>
                <a:moveTo>
                  <a:pt x="10776" y="19378"/>
                </a:moveTo>
                <a:lnTo>
                  <a:pt x="10776" y="19378"/>
                </a:lnTo>
                <a:cubicBezTo>
                  <a:pt x="8469" y="24978"/>
                  <a:pt x="6871" y="30870"/>
                  <a:pt x="6046" y="36870"/>
                </a:cubicBezTo>
                <a:cubicBezTo>
                  <a:pt x="5800" y="38660"/>
                  <a:pt x="5622" y="40455"/>
                  <a:pt x="5509" y="42258"/>
                </a:cubicBezTo>
                <a:cubicBezTo>
                  <a:pt x="5499" y="42409"/>
                  <a:pt x="5611" y="42485"/>
                  <a:pt x="5730" y="42487"/>
                </a:cubicBezTo>
                <a:lnTo>
                  <a:pt x="5174" y="43634"/>
                </a:lnTo>
                <a:cubicBezTo>
                  <a:pt x="4765" y="42068"/>
                  <a:pt x="4192" y="40542"/>
                  <a:pt x="3926" y="38942"/>
                </a:cubicBezTo>
                <a:cubicBezTo>
                  <a:pt x="3768" y="37989"/>
                  <a:pt x="3781" y="37033"/>
                  <a:pt x="3838" y="36071"/>
                </a:cubicBezTo>
                <a:cubicBezTo>
                  <a:pt x="3898" y="35048"/>
                  <a:pt x="4016" y="34029"/>
                  <a:pt x="4192" y="33020"/>
                </a:cubicBezTo>
                <a:cubicBezTo>
                  <a:pt x="4813" y="29458"/>
                  <a:pt x="6123" y="26022"/>
                  <a:pt x="8055" y="22964"/>
                </a:cubicBezTo>
                <a:cubicBezTo>
                  <a:pt x="8857" y="21693"/>
                  <a:pt x="9768" y="20493"/>
                  <a:pt x="10776" y="19378"/>
                </a:cubicBezTo>
                <a:close/>
                <a:moveTo>
                  <a:pt x="30333" y="1"/>
                </a:moveTo>
                <a:cubicBezTo>
                  <a:pt x="30307" y="1"/>
                  <a:pt x="30279" y="6"/>
                  <a:pt x="30250" y="18"/>
                </a:cubicBezTo>
                <a:cubicBezTo>
                  <a:pt x="23409" y="2761"/>
                  <a:pt x="17473" y="7365"/>
                  <a:pt x="13114" y="13308"/>
                </a:cubicBezTo>
                <a:cubicBezTo>
                  <a:pt x="12514" y="14128"/>
                  <a:pt x="11947" y="14970"/>
                  <a:pt x="11414" y="15836"/>
                </a:cubicBezTo>
                <a:cubicBezTo>
                  <a:pt x="11223" y="16146"/>
                  <a:pt x="10883" y="16646"/>
                  <a:pt x="10768" y="17116"/>
                </a:cubicBezTo>
                <a:cubicBezTo>
                  <a:pt x="10554" y="16939"/>
                  <a:pt x="10330" y="16773"/>
                  <a:pt x="10098" y="16620"/>
                </a:cubicBezTo>
                <a:cubicBezTo>
                  <a:pt x="9397" y="16155"/>
                  <a:pt x="8659" y="15735"/>
                  <a:pt x="7911" y="15349"/>
                </a:cubicBezTo>
                <a:cubicBezTo>
                  <a:pt x="6424" y="14583"/>
                  <a:pt x="4850" y="14001"/>
                  <a:pt x="3221" y="13616"/>
                </a:cubicBezTo>
                <a:cubicBezTo>
                  <a:pt x="2292" y="13397"/>
                  <a:pt x="1320" y="13293"/>
                  <a:pt x="372" y="13182"/>
                </a:cubicBezTo>
                <a:cubicBezTo>
                  <a:pt x="362" y="13181"/>
                  <a:pt x="353" y="13180"/>
                  <a:pt x="343" y="13180"/>
                </a:cubicBezTo>
                <a:cubicBezTo>
                  <a:pt x="62" y="13180"/>
                  <a:pt x="0" y="13683"/>
                  <a:pt x="298" y="13723"/>
                </a:cubicBezTo>
                <a:cubicBezTo>
                  <a:pt x="1342" y="13866"/>
                  <a:pt x="2343" y="14139"/>
                  <a:pt x="3358" y="14416"/>
                </a:cubicBezTo>
                <a:cubicBezTo>
                  <a:pt x="4338" y="14683"/>
                  <a:pt x="5302" y="15008"/>
                  <a:pt x="6243" y="15390"/>
                </a:cubicBezTo>
                <a:cubicBezTo>
                  <a:pt x="7184" y="15775"/>
                  <a:pt x="8111" y="16205"/>
                  <a:pt x="8995" y="16707"/>
                </a:cubicBezTo>
                <a:cubicBezTo>
                  <a:pt x="9611" y="17058"/>
                  <a:pt x="10256" y="17429"/>
                  <a:pt x="10798" y="17905"/>
                </a:cubicBezTo>
                <a:cubicBezTo>
                  <a:pt x="10771" y="17931"/>
                  <a:pt x="10744" y="17955"/>
                  <a:pt x="10717" y="17981"/>
                </a:cubicBezTo>
                <a:cubicBezTo>
                  <a:pt x="10715" y="17985"/>
                  <a:pt x="10712" y="17988"/>
                  <a:pt x="10709" y="17992"/>
                </a:cubicBezTo>
                <a:cubicBezTo>
                  <a:pt x="10686" y="18003"/>
                  <a:pt x="10665" y="18015"/>
                  <a:pt x="10643" y="18028"/>
                </a:cubicBezTo>
                <a:cubicBezTo>
                  <a:pt x="10405" y="18161"/>
                  <a:pt x="10551" y="18471"/>
                  <a:pt x="10774" y="18471"/>
                </a:cubicBezTo>
                <a:cubicBezTo>
                  <a:pt x="10803" y="18471"/>
                  <a:pt x="10834" y="18466"/>
                  <a:pt x="10865" y="18454"/>
                </a:cubicBezTo>
                <a:cubicBezTo>
                  <a:pt x="10868" y="18465"/>
                  <a:pt x="10871" y="18474"/>
                  <a:pt x="10876" y="18483"/>
                </a:cubicBezTo>
                <a:cubicBezTo>
                  <a:pt x="8579" y="20888"/>
                  <a:pt x="6756" y="23721"/>
                  <a:pt x="5467" y="26787"/>
                </a:cubicBezTo>
                <a:cubicBezTo>
                  <a:pt x="4337" y="29473"/>
                  <a:pt x="3630" y="32318"/>
                  <a:pt x="3370" y="35221"/>
                </a:cubicBezTo>
                <a:cubicBezTo>
                  <a:pt x="3280" y="36219"/>
                  <a:pt x="3212" y="37239"/>
                  <a:pt x="3304" y="38237"/>
                </a:cubicBezTo>
                <a:cubicBezTo>
                  <a:pt x="3504" y="40391"/>
                  <a:pt x="4369" y="42398"/>
                  <a:pt x="4830" y="44497"/>
                </a:cubicBezTo>
                <a:cubicBezTo>
                  <a:pt x="4857" y="44620"/>
                  <a:pt x="4980" y="44690"/>
                  <a:pt x="5099" y="44690"/>
                </a:cubicBezTo>
                <a:cubicBezTo>
                  <a:pt x="5190" y="44690"/>
                  <a:pt x="5278" y="44650"/>
                  <a:pt x="5322" y="44560"/>
                </a:cubicBezTo>
                <a:cubicBezTo>
                  <a:pt x="5542" y="44105"/>
                  <a:pt x="5762" y="43648"/>
                  <a:pt x="5983" y="43193"/>
                </a:cubicBezTo>
                <a:cubicBezTo>
                  <a:pt x="6029" y="43527"/>
                  <a:pt x="6076" y="43862"/>
                  <a:pt x="6122" y="44198"/>
                </a:cubicBezTo>
                <a:cubicBezTo>
                  <a:pt x="6140" y="44333"/>
                  <a:pt x="6233" y="44389"/>
                  <a:pt x="6335" y="44389"/>
                </a:cubicBezTo>
                <a:cubicBezTo>
                  <a:pt x="6457" y="44389"/>
                  <a:pt x="6594" y="44311"/>
                  <a:pt x="6640" y="44198"/>
                </a:cubicBezTo>
                <a:cubicBezTo>
                  <a:pt x="6753" y="43921"/>
                  <a:pt x="6880" y="43652"/>
                  <a:pt x="7019" y="43388"/>
                </a:cubicBezTo>
                <a:cubicBezTo>
                  <a:pt x="7050" y="43594"/>
                  <a:pt x="7082" y="43799"/>
                  <a:pt x="7113" y="44005"/>
                </a:cubicBezTo>
                <a:cubicBezTo>
                  <a:pt x="7133" y="44134"/>
                  <a:pt x="7246" y="44196"/>
                  <a:pt x="7361" y="44196"/>
                </a:cubicBezTo>
                <a:cubicBezTo>
                  <a:pt x="7458" y="44196"/>
                  <a:pt x="7556" y="44153"/>
                  <a:pt x="7604" y="44068"/>
                </a:cubicBezTo>
                <a:lnTo>
                  <a:pt x="7863" y="43617"/>
                </a:lnTo>
                <a:lnTo>
                  <a:pt x="7863" y="43617"/>
                </a:lnTo>
                <a:cubicBezTo>
                  <a:pt x="7905" y="43939"/>
                  <a:pt x="7903" y="44266"/>
                  <a:pt x="7855" y="44587"/>
                </a:cubicBezTo>
                <a:cubicBezTo>
                  <a:pt x="7826" y="44778"/>
                  <a:pt x="7974" y="44927"/>
                  <a:pt x="8127" y="44927"/>
                </a:cubicBezTo>
                <a:cubicBezTo>
                  <a:pt x="8206" y="44927"/>
                  <a:pt x="8287" y="44888"/>
                  <a:pt x="8345" y="44794"/>
                </a:cubicBezTo>
                <a:cubicBezTo>
                  <a:pt x="9238" y="43368"/>
                  <a:pt x="9698" y="41757"/>
                  <a:pt x="10084" y="40134"/>
                </a:cubicBezTo>
                <a:cubicBezTo>
                  <a:pt x="10491" y="38420"/>
                  <a:pt x="10967" y="36720"/>
                  <a:pt x="11314" y="34993"/>
                </a:cubicBezTo>
                <a:cubicBezTo>
                  <a:pt x="11718" y="32981"/>
                  <a:pt x="11949" y="30934"/>
                  <a:pt x="12057" y="28879"/>
                </a:cubicBezTo>
                <a:cubicBezTo>
                  <a:pt x="12074" y="28999"/>
                  <a:pt x="12089" y="29118"/>
                  <a:pt x="12107" y="29238"/>
                </a:cubicBezTo>
                <a:cubicBezTo>
                  <a:pt x="12238" y="30143"/>
                  <a:pt x="12407" y="31044"/>
                  <a:pt x="12648" y="31927"/>
                </a:cubicBezTo>
                <a:cubicBezTo>
                  <a:pt x="12887" y="32798"/>
                  <a:pt x="13222" y="33629"/>
                  <a:pt x="13600" y="34449"/>
                </a:cubicBezTo>
                <a:cubicBezTo>
                  <a:pt x="14447" y="36286"/>
                  <a:pt x="15495" y="38030"/>
                  <a:pt x="16760" y="39612"/>
                </a:cubicBezTo>
                <a:cubicBezTo>
                  <a:pt x="18175" y="41382"/>
                  <a:pt x="19880" y="42922"/>
                  <a:pt x="21840" y="44072"/>
                </a:cubicBezTo>
                <a:cubicBezTo>
                  <a:pt x="21881" y="44096"/>
                  <a:pt x="21924" y="44106"/>
                  <a:pt x="21967" y="44106"/>
                </a:cubicBezTo>
                <a:cubicBezTo>
                  <a:pt x="22133" y="44106"/>
                  <a:pt x="22288" y="43948"/>
                  <a:pt x="22234" y="43768"/>
                </a:cubicBezTo>
                <a:cubicBezTo>
                  <a:pt x="21961" y="42866"/>
                  <a:pt x="21688" y="41964"/>
                  <a:pt x="21415" y="41061"/>
                </a:cubicBezTo>
                <a:lnTo>
                  <a:pt x="21415" y="41061"/>
                </a:lnTo>
                <a:lnTo>
                  <a:pt x="23234" y="42431"/>
                </a:lnTo>
                <a:cubicBezTo>
                  <a:pt x="23274" y="42461"/>
                  <a:pt x="23318" y="42474"/>
                  <a:pt x="23362" y="42474"/>
                </a:cubicBezTo>
                <a:cubicBezTo>
                  <a:pt x="23501" y="42474"/>
                  <a:pt x="23637" y="42340"/>
                  <a:pt x="23638" y="42199"/>
                </a:cubicBezTo>
                <a:cubicBezTo>
                  <a:pt x="23640" y="41507"/>
                  <a:pt x="23553" y="40818"/>
                  <a:pt x="23379" y="40148"/>
                </a:cubicBezTo>
                <a:lnTo>
                  <a:pt x="23379" y="40148"/>
                </a:lnTo>
                <a:lnTo>
                  <a:pt x="24965" y="42021"/>
                </a:lnTo>
                <a:cubicBezTo>
                  <a:pt x="25017" y="42082"/>
                  <a:pt x="25078" y="42108"/>
                  <a:pt x="25138" y="42108"/>
                </a:cubicBezTo>
                <a:cubicBezTo>
                  <a:pt x="25295" y="42108"/>
                  <a:pt x="25447" y="41933"/>
                  <a:pt x="25412" y="41760"/>
                </a:cubicBezTo>
                <a:cubicBezTo>
                  <a:pt x="24405" y="36692"/>
                  <a:pt x="22160" y="31950"/>
                  <a:pt x="18879" y="27958"/>
                </a:cubicBezTo>
                <a:cubicBezTo>
                  <a:pt x="17793" y="26636"/>
                  <a:pt x="16571" y="25452"/>
                  <a:pt x="15364" y="24244"/>
                </a:cubicBezTo>
                <a:cubicBezTo>
                  <a:pt x="14333" y="23211"/>
                  <a:pt x="13329" y="22134"/>
                  <a:pt x="12548" y="20904"/>
                </a:cubicBezTo>
                <a:lnTo>
                  <a:pt x="12548" y="20904"/>
                </a:lnTo>
                <a:cubicBezTo>
                  <a:pt x="12754" y="21021"/>
                  <a:pt x="12951" y="21146"/>
                  <a:pt x="13138" y="21313"/>
                </a:cubicBezTo>
                <a:cubicBezTo>
                  <a:pt x="13887" y="21979"/>
                  <a:pt x="14542" y="22755"/>
                  <a:pt x="15240" y="23474"/>
                </a:cubicBezTo>
                <a:cubicBezTo>
                  <a:pt x="16701" y="24983"/>
                  <a:pt x="18152" y="26503"/>
                  <a:pt x="19628" y="27995"/>
                </a:cubicBezTo>
                <a:cubicBezTo>
                  <a:pt x="20974" y="29353"/>
                  <a:pt x="22401" y="30654"/>
                  <a:pt x="24078" y="31596"/>
                </a:cubicBezTo>
                <a:cubicBezTo>
                  <a:pt x="25667" y="32490"/>
                  <a:pt x="27416" y="33078"/>
                  <a:pt x="29199" y="33436"/>
                </a:cubicBezTo>
                <a:cubicBezTo>
                  <a:pt x="31051" y="33809"/>
                  <a:pt x="32941" y="33945"/>
                  <a:pt x="34829" y="33945"/>
                </a:cubicBezTo>
                <a:cubicBezTo>
                  <a:pt x="35021" y="33945"/>
                  <a:pt x="35213" y="33944"/>
                  <a:pt x="35405" y="33941"/>
                </a:cubicBezTo>
                <a:cubicBezTo>
                  <a:pt x="35652" y="33937"/>
                  <a:pt x="35790" y="33561"/>
                  <a:pt x="35540" y="33444"/>
                </a:cubicBezTo>
                <a:cubicBezTo>
                  <a:pt x="34974" y="33183"/>
                  <a:pt x="34472" y="32803"/>
                  <a:pt x="34068" y="32329"/>
                </a:cubicBezTo>
                <a:lnTo>
                  <a:pt x="34068" y="32329"/>
                </a:lnTo>
                <a:cubicBezTo>
                  <a:pt x="34699" y="32425"/>
                  <a:pt x="35322" y="32576"/>
                  <a:pt x="35927" y="32781"/>
                </a:cubicBezTo>
                <a:cubicBezTo>
                  <a:pt x="35954" y="32790"/>
                  <a:pt x="35980" y="32794"/>
                  <a:pt x="36005" y="32794"/>
                </a:cubicBezTo>
                <a:cubicBezTo>
                  <a:pt x="36195" y="32794"/>
                  <a:pt x="36321" y="32559"/>
                  <a:pt x="36228" y="32389"/>
                </a:cubicBezTo>
                <a:lnTo>
                  <a:pt x="35668" y="31362"/>
                </a:lnTo>
                <a:cubicBezTo>
                  <a:pt x="35721" y="31360"/>
                  <a:pt x="35775" y="31360"/>
                  <a:pt x="35829" y="31360"/>
                </a:cubicBezTo>
                <a:cubicBezTo>
                  <a:pt x="36193" y="31360"/>
                  <a:pt x="36557" y="31391"/>
                  <a:pt x="36916" y="31454"/>
                </a:cubicBezTo>
                <a:cubicBezTo>
                  <a:pt x="36934" y="31457"/>
                  <a:pt x="36951" y="31458"/>
                  <a:pt x="36968" y="31458"/>
                </a:cubicBezTo>
                <a:cubicBezTo>
                  <a:pt x="37195" y="31458"/>
                  <a:pt x="37358" y="31197"/>
                  <a:pt x="37175" y="31008"/>
                </a:cubicBezTo>
                <a:cubicBezTo>
                  <a:pt x="36787" y="30604"/>
                  <a:pt x="36432" y="30169"/>
                  <a:pt x="36117" y="29705"/>
                </a:cubicBezTo>
                <a:lnTo>
                  <a:pt x="36117" y="29705"/>
                </a:lnTo>
                <a:cubicBezTo>
                  <a:pt x="36418" y="29804"/>
                  <a:pt x="36721" y="29882"/>
                  <a:pt x="37026" y="29882"/>
                </a:cubicBezTo>
                <a:cubicBezTo>
                  <a:pt x="37253" y="29882"/>
                  <a:pt x="37480" y="29839"/>
                  <a:pt x="37709" y="29730"/>
                </a:cubicBezTo>
                <a:cubicBezTo>
                  <a:pt x="37841" y="29668"/>
                  <a:pt x="37868" y="29484"/>
                  <a:pt x="37804" y="29366"/>
                </a:cubicBezTo>
                <a:cubicBezTo>
                  <a:pt x="37089" y="28056"/>
                  <a:pt x="35878" y="27095"/>
                  <a:pt x="34615" y="26343"/>
                </a:cubicBezTo>
                <a:cubicBezTo>
                  <a:pt x="33274" y="25545"/>
                  <a:pt x="31819" y="24951"/>
                  <a:pt x="30363" y="24401"/>
                </a:cubicBezTo>
                <a:cubicBezTo>
                  <a:pt x="26559" y="22967"/>
                  <a:pt x="22708" y="21659"/>
                  <a:pt x="18807" y="20517"/>
                </a:cubicBezTo>
                <a:cubicBezTo>
                  <a:pt x="18760" y="20502"/>
                  <a:pt x="18713" y="20489"/>
                  <a:pt x="18666" y="20477"/>
                </a:cubicBezTo>
                <a:lnTo>
                  <a:pt x="18666" y="20477"/>
                </a:lnTo>
                <a:cubicBezTo>
                  <a:pt x="20376" y="20702"/>
                  <a:pt x="22093" y="20860"/>
                  <a:pt x="23818" y="20951"/>
                </a:cubicBezTo>
                <a:cubicBezTo>
                  <a:pt x="24903" y="21006"/>
                  <a:pt x="25988" y="21033"/>
                  <a:pt x="27073" y="21033"/>
                </a:cubicBezTo>
                <a:cubicBezTo>
                  <a:pt x="30105" y="21033"/>
                  <a:pt x="33135" y="20819"/>
                  <a:pt x="36140" y="20392"/>
                </a:cubicBezTo>
                <a:cubicBezTo>
                  <a:pt x="38458" y="20064"/>
                  <a:pt x="40759" y="19606"/>
                  <a:pt x="43027" y="19024"/>
                </a:cubicBezTo>
                <a:cubicBezTo>
                  <a:pt x="43292" y="18954"/>
                  <a:pt x="43247" y="18615"/>
                  <a:pt x="43027" y="18529"/>
                </a:cubicBezTo>
                <a:lnTo>
                  <a:pt x="40522" y="17547"/>
                </a:lnTo>
                <a:cubicBezTo>
                  <a:pt x="40774" y="17273"/>
                  <a:pt x="41081" y="17056"/>
                  <a:pt x="41423" y="16909"/>
                </a:cubicBezTo>
                <a:cubicBezTo>
                  <a:pt x="41655" y="16808"/>
                  <a:pt x="41539" y="16435"/>
                  <a:pt x="41305" y="16435"/>
                </a:cubicBezTo>
                <a:cubicBezTo>
                  <a:pt x="41301" y="16435"/>
                  <a:pt x="41298" y="16435"/>
                  <a:pt x="41294" y="16435"/>
                </a:cubicBezTo>
                <a:cubicBezTo>
                  <a:pt x="41194" y="16440"/>
                  <a:pt x="41094" y="16442"/>
                  <a:pt x="40995" y="16442"/>
                </a:cubicBezTo>
                <a:cubicBezTo>
                  <a:pt x="40158" y="16442"/>
                  <a:pt x="39328" y="16271"/>
                  <a:pt x="38557" y="15937"/>
                </a:cubicBezTo>
                <a:lnTo>
                  <a:pt x="41129" y="14915"/>
                </a:lnTo>
                <a:cubicBezTo>
                  <a:pt x="41346" y="14829"/>
                  <a:pt x="41394" y="14492"/>
                  <a:pt x="41129" y="14426"/>
                </a:cubicBezTo>
                <a:cubicBezTo>
                  <a:pt x="37650" y="13561"/>
                  <a:pt x="34079" y="13124"/>
                  <a:pt x="30497" y="13124"/>
                </a:cubicBezTo>
                <a:cubicBezTo>
                  <a:pt x="30087" y="13124"/>
                  <a:pt x="29677" y="13129"/>
                  <a:pt x="29266" y="13141"/>
                </a:cubicBezTo>
                <a:cubicBezTo>
                  <a:pt x="26937" y="13207"/>
                  <a:pt x="24617" y="13454"/>
                  <a:pt x="22325" y="13879"/>
                </a:cubicBezTo>
                <a:cubicBezTo>
                  <a:pt x="25551" y="12275"/>
                  <a:pt x="28379" y="9965"/>
                  <a:pt x="30482" y="6991"/>
                </a:cubicBezTo>
                <a:cubicBezTo>
                  <a:pt x="31229" y="5933"/>
                  <a:pt x="31876" y="4807"/>
                  <a:pt x="32429" y="3637"/>
                </a:cubicBezTo>
                <a:cubicBezTo>
                  <a:pt x="32525" y="3435"/>
                  <a:pt x="32385" y="3258"/>
                  <a:pt x="32200" y="3258"/>
                </a:cubicBezTo>
                <a:cubicBezTo>
                  <a:pt x="32160" y="3258"/>
                  <a:pt x="32118" y="3266"/>
                  <a:pt x="32076" y="3284"/>
                </a:cubicBezTo>
                <a:cubicBezTo>
                  <a:pt x="31683" y="3450"/>
                  <a:pt x="31268" y="3529"/>
                  <a:pt x="30852" y="3529"/>
                </a:cubicBezTo>
                <a:cubicBezTo>
                  <a:pt x="30687" y="3529"/>
                  <a:pt x="30521" y="3517"/>
                  <a:pt x="30357" y="3492"/>
                </a:cubicBezTo>
                <a:cubicBezTo>
                  <a:pt x="30332" y="3445"/>
                  <a:pt x="30296" y="3406"/>
                  <a:pt x="30250" y="3379"/>
                </a:cubicBezTo>
                <a:cubicBezTo>
                  <a:pt x="30578" y="2990"/>
                  <a:pt x="30784" y="2520"/>
                  <a:pt x="30851" y="1991"/>
                </a:cubicBezTo>
                <a:cubicBezTo>
                  <a:pt x="30867" y="1867"/>
                  <a:pt x="30732" y="1730"/>
                  <a:pt x="30608" y="1730"/>
                </a:cubicBezTo>
                <a:cubicBezTo>
                  <a:pt x="30603" y="1730"/>
                  <a:pt x="30598" y="1730"/>
                  <a:pt x="30592" y="1731"/>
                </a:cubicBezTo>
                <a:lnTo>
                  <a:pt x="30010" y="1794"/>
                </a:lnTo>
                <a:cubicBezTo>
                  <a:pt x="30022" y="1674"/>
                  <a:pt x="29917" y="1556"/>
                  <a:pt x="29786" y="1528"/>
                </a:cubicBezTo>
                <a:cubicBezTo>
                  <a:pt x="30077" y="1179"/>
                  <a:pt x="30331" y="800"/>
                  <a:pt x="30543" y="398"/>
                </a:cubicBezTo>
                <a:cubicBezTo>
                  <a:pt x="30625" y="242"/>
                  <a:pt x="30512" y="1"/>
                  <a:pt x="3033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2" name="Google Shape;142;p14"/>
          <p:cNvGrpSpPr/>
          <p:nvPr/>
        </p:nvGrpSpPr>
        <p:grpSpPr>
          <a:xfrm rot="1500556">
            <a:off x="8987405" y="924898"/>
            <a:ext cx="1316320" cy="1422396"/>
            <a:chOff x="5662175" y="3332125"/>
            <a:chExt cx="658625" cy="711700"/>
          </a:xfrm>
        </p:grpSpPr>
        <p:sp>
          <p:nvSpPr>
            <p:cNvPr id="143" name="Google Shape;143;p14"/>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14"/>
            <p:cNvSpPr/>
            <p:nvPr/>
          </p:nvSpPr>
          <p:spPr>
            <a:xfrm>
              <a:off x="6036400" y="3755750"/>
              <a:ext cx="57875" cy="71300"/>
            </a:xfrm>
            <a:custGeom>
              <a:avLst/>
              <a:gdLst/>
              <a:ahLst/>
              <a:cxnLst/>
              <a:rect l="l" t="t" r="r" b="b"/>
              <a:pathLst>
                <a:path w="2315" h="2852" extrusionOk="0">
                  <a:moveTo>
                    <a:pt x="1310" y="1"/>
                  </a:moveTo>
                  <a:cubicBezTo>
                    <a:pt x="1243" y="1"/>
                    <a:pt x="1172" y="6"/>
                    <a:pt x="1096" y="18"/>
                  </a:cubicBezTo>
                  <a:cubicBezTo>
                    <a:pt x="830" y="59"/>
                    <a:pt x="724" y="191"/>
                    <a:pt x="580" y="403"/>
                  </a:cubicBezTo>
                  <a:cubicBezTo>
                    <a:pt x="186" y="974"/>
                    <a:pt x="1" y="1559"/>
                    <a:pt x="303" y="2241"/>
                  </a:cubicBezTo>
                  <a:cubicBezTo>
                    <a:pt x="485" y="2654"/>
                    <a:pt x="887" y="2852"/>
                    <a:pt x="1306" y="2852"/>
                  </a:cubicBezTo>
                  <a:cubicBezTo>
                    <a:pt x="1445" y="2852"/>
                    <a:pt x="1585" y="2830"/>
                    <a:pt x="1720" y="2787"/>
                  </a:cubicBezTo>
                  <a:cubicBezTo>
                    <a:pt x="2145" y="2654"/>
                    <a:pt x="2162" y="2133"/>
                    <a:pt x="2215" y="1726"/>
                  </a:cubicBezTo>
                  <a:cubicBezTo>
                    <a:pt x="2315" y="963"/>
                    <a:pt x="2190" y="1"/>
                    <a:pt x="13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14"/>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14"/>
            <p:cNvSpPr/>
            <p:nvPr/>
          </p:nvSpPr>
          <p:spPr>
            <a:xfrm>
              <a:off x="5837525" y="3729925"/>
              <a:ext cx="99750" cy="84725"/>
            </a:xfrm>
            <a:custGeom>
              <a:avLst/>
              <a:gdLst/>
              <a:ahLst/>
              <a:cxnLst/>
              <a:rect l="l" t="t" r="r" b="b"/>
              <a:pathLst>
                <a:path w="3990" h="3389" extrusionOk="0">
                  <a:moveTo>
                    <a:pt x="2786" y="1"/>
                  </a:moveTo>
                  <a:cubicBezTo>
                    <a:pt x="2563" y="1"/>
                    <a:pt x="2342" y="49"/>
                    <a:pt x="2138" y="141"/>
                  </a:cubicBezTo>
                  <a:cubicBezTo>
                    <a:pt x="1869" y="266"/>
                    <a:pt x="1700" y="506"/>
                    <a:pt x="1520" y="759"/>
                  </a:cubicBezTo>
                  <a:cubicBezTo>
                    <a:pt x="1153" y="1274"/>
                    <a:pt x="0" y="2427"/>
                    <a:pt x="813" y="3093"/>
                  </a:cubicBezTo>
                  <a:cubicBezTo>
                    <a:pt x="1073" y="3306"/>
                    <a:pt x="1353" y="3388"/>
                    <a:pt x="1637" y="3388"/>
                  </a:cubicBezTo>
                  <a:cubicBezTo>
                    <a:pt x="1930" y="3388"/>
                    <a:pt x="2228" y="3301"/>
                    <a:pt x="2513" y="3182"/>
                  </a:cubicBezTo>
                  <a:cubicBezTo>
                    <a:pt x="2962" y="2996"/>
                    <a:pt x="3319" y="2940"/>
                    <a:pt x="3572" y="2423"/>
                  </a:cubicBezTo>
                  <a:cubicBezTo>
                    <a:pt x="3990" y="1568"/>
                    <a:pt x="3895" y="33"/>
                    <a:pt x="2825" y="1"/>
                  </a:cubicBezTo>
                  <a:cubicBezTo>
                    <a:pt x="2812" y="1"/>
                    <a:pt x="2799" y="1"/>
                    <a:pt x="27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14"/>
            <p:cNvSpPr/>
            <p:nvPr/>
          </p:nvSpPr>
          <p:spPr>
            <a:xfrm>
              <a:off x="6048625" y="3939100"/>
              <a:ext cx="80475" cy="102675"/>
            </a:xfrm>
            <a:custGeom>
              <a:avLst/>
              <a:gdLst/>
              <a:ahLst/>
              <a:cxnLst/>
              <a:rect l="l" t="t" r="r" b="b"/>
              <a:pathLst>
                <a:path w="3219" h="4107" extrusionOk="0">
                  <a:moveTo>
                    <a:pt x="2475" y="1"/>
                  </a:moveTo>
                  <a:cubicBezTo>
                    <a:pt x="2371" y="1"/>
                    <a:pt x="2254" y="27"/>
                    <a:pt x="2120" y="87"/>
                  </a:cubicBezTo>
                  <a:cubicBezTo>
                    <a:pt x="1926" y="172"/>
                    <a:pt x="1734" y="335"/>
                    <a:pt x="1596" y="494"/>
                  </a:cubicBezTo>
                  <a:cubicBezTo>
                    <a:pt x="1367" y="754"/>
                    <a:pt x="1217" y="1055"/>
                    <a:pt x="970" y="1304"/>
                  </a:cubicBezTo>
                  <a:cubicBezTo>
                    <a:pt x="383" y="1896"/>
                    <a:pt x="0" y="3050"/>
                    <a:pt x="694" y="3731"/>
                  </a:cubicBezTo>
                  <a:cubicBezTo>
                    <a:pt x="964" y="3996"/>
                    <a:pt x="1225" y="4107"/>
                    <a:pt x="1471" y="4107"/>
                  </a:cubicBezTo>
                  <a:cubicBezTo>
                    <a:pt x="2414" y="4107"/>
                    <a:pt x="3123" y="2473"/>
                    <a:pt x="3179" y="1661"/>
                  </a:cubicBezTo>
                  <a:cubicBezTo>
                    <a:pt x="3219" y="1101"/>
                    <a:pt x="3140" y="1"/>
                    <a:pt x="247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14"/>
            <p:cNvSpPr/>
            <p:nvPr/>
          </p:nvSpPr>
          <p:spPr>
            <a:xfrm>
              <a:off x="5920600" y="3859375"/>
              <a:ext cx="78225" cy="81675"/>
            </a:xfrm>
            <a:custGeom>
              <a:avLst/>
              <a:gdLst/>
              <a:ahLst/>
              <a:cxnLst/>
              <a:rect l="l" t="t" r="r" b="b"/>
              <a:pathLst>
                <a:path w="3129" h="3267" extrusionOk="0">
                  <a:moveTo>
                    <a:pt x="1631" y="0"/>
                  </a:moveTo>
                  <a:cubicBezTo>
                    <a:pt x="1512" y="0"/>
                    <a:pt x="1392" y="17"/>
                    <a:pt x="1275" y="54"/>
                  </a:cubicBezTo>
                  <a:cubicBezTo>
                    <a:pt x="732" y="230"/>
                    <a:pt x="427" y="781"/>
                    <a:pt x="250" y="1288"/>
                  </a:cubicBezTo>
                  <a:cubicBezTo>
                    <a:pt x="22" y="1945"/>
                    <a:pt x="1" y="2625"/>
                    <a:pt x="662" y="3014"/>
                  </a:cubicBezTo>
                  <a:cubicBezTo>
                    <a:pt x="891" y="3150"/>
                    <a:pt x="1239" y="3267"/>
                    <a:pt x="1560" y="3267"/>
                  </a:cubicBezTo>
                  <a:cubicBezTo>
                    <a:pt x="1745" y="3267"/>
                    <a:pt x="1922" y="3228"/>
                    <a:pt x="2061" y="3131"/>
                  </a:cubicBezTo>
                  <a:cubicBezTo>
                    <a:pt x="2349" y="2931"/>
                    <a:pt x="2568" y="2397"/>
                    <a:pt x="2722" y="2094"/>
                  </a:cubicBezTo>
                  <a:cubicBezTo>
                    <a:pt x="3128" y="1297"/>
                    <a:pt x="3018" y="330"/>
                    <a:pt x="2049" y="61"/>
                  </a:cubicBezTo>
                  <a:cubicBezTo>
                    <a:pt x="1913" y="23"/>
                    <a:pt x="1772"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14"/>
            <p:cNvSpPr/>
            <p:nvPr/>
          </p:nvSpPr>
          <p:spPr>
            <a:xfrm>
              <a:off x="5686750" y="3958675"/>
              <a:ext cx="83975" cy="85150"/>
            </a:xfrm>
            <a:custGeom>
              <a:avLst/>
              <a:gdLst/>
              <a:ahLst/>
              <a:cxnLst/>
              <a:rect l="l" t="t" r="r" b="b"/>
              <a:pathLst>
                <a:path w="3359" h="3406" extrusionOk="0">
                  <a:moveTo>
                    <a:pt x="1951" y="0"/>
                  </a:moveTo>
                  <a:cubicBezTo>
                    <a:pt x="1615" y="0"/>
                    <a:pt x="1330" y="176"/>
                    <a:pt x="1075" y="475"/>
                  </a:cubicBezTo>
                  <a:cubicBezTo>
                    <a:pt x="707" y="902"/>
                    <a:pt x="282" y="1235"/>
                    <a:pt x="144" y="1811"/>
                  </a:cubicBezTo>
                  <a:cubicBezTo>
                    <a:pt x="77" y="2093"/>
                    <a:pt x="0" y="2581"/>
                    <a:pt x="153" y="2836"/>
                  </a:cubicBezTo>
                  <a:cubicBezTo>
                    <a:pt x="318" y="3110"/>
                    <a:pt x="991" y="3281"/>
                    <a:pt x="1269" y="3351"/>
                  </a:cubicBezTo>
                  <a:cubicBezTo>
                    <a:pt x="1417" y="3388"/>
                    <a:pt x="1559" y="3406"/>
                    <a:pt x="1693" y="3406"/>
                  </a:cubicBezTo>
                  <a:cubicBezTo>
                    <a:pt x="2475" y="3406"/>
                    <a:pt x="3000" y="2804"/>
                    <a:pt x="3199" y="1987"/>
                  </a:cubicBezTo>
                  <a:cubicBezTo>
                    <a:pt x="3358" y="1334"/>
                    <a:pt x="3230" y="541"/>
                    <a:pt x="2593" y="189"/>
                  </a:cubicBezTo>
                  <a:cubicBezTo>
                    <a:pt x="2359" y="60"/>
                    <a:pt x="2146" y="0"/>
                    <a:pt x="19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4"/>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14"/>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14"/>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14"/>
            <p:cNvSpPr/>
            <p:nvPr/>
          </p:nvSpPr>
          <p:spPr>
            <a:xfrm>
              <a:off x="5860400" y="3617225"/>
              <a:ext cx="63225" cy="59275"/>
            </a:xfrm>
            <a:custGeom>
              <a:avLst/>
              <a:gdLst/>
              <a:ahLst/>
              <a:cxnLst/>
              <a:rect l="l" t="t" r="r" b="b"/>
              <a:pathLst>
                <a:path w="2529" h="2371" extrusionOk="0">
                  <a:moveTo>
                    <a:pt x="1530" y="1"/>
                  </a:moveTo>
                  <a:cubicBezTo>
                    <a:pt x="1400" y="1"/>
                    <a:pt x="1265" y="23"/>
                    <a:pt x="1128" y="68"/>
                  </a:cubicBezTo>
                  <a:cubicBezTo>
                    <a:pt x="911" y="139"/>
                    <a:pt x="677" y="226"/>
                    <a:pt x="498" y="373"/>
                  </a:cubicBezTo>
                  <a:cubicBezTo>
                    <a:pt x="143" y="664"/>
                    <a:pt x="68" y="1152"/>
                    <a:pt x="36" y="1586"/>
                  </a:cubicBezTo>
                  <a:cubicBezTo>
                    <a:pt x="1" y="2052"/>
                    <a:pt x="168" y="2371"/>
                    <a:pt x="614" y="2371"/>
                  </a:cubicBezTo>
                  <a:cubicBezTo>
                    <a:pt x="649" y="2371"/>
                    <a:pt x="686" y="2369"/>
                    <a:pt x="724" y="2365"/>
                  </a:cubicBezTo>
                  <a:cubicBezTo>
                    <a:pt x="1132" y="2321"/>
                    <a:pt x="1796" y="2159"/>
                    <a:pt x="2134" y="1914"/>
                  </a:cubicBezTo>
                  <a:cubicBezTo>
                    <a:pt x="2525" y="1630"/>
                    <a:pt x="2529" y="1017"/>
                    <a:pt x="2375" y="597"/>
                  </a:cubicBezTo>
                  <a:cubicBezTo>
                    <a:pt x="2225" y="190"/>
                    <a:pt x="1904" y="1"/>
                    <a:pt x="15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14"/>
            <p:cNvSpPr/>
            <p:nvPr/>
          </p:nvSpPr>
          <p:spPr>
            <a:xfrm>
              <a:off x="5662175" y="3702925"/>
              <a:ext cx="66325" cy="82125"/>
            </a:xfrm>
            <a:custGeom>
              <a:avLst/>
              <a:gdLst/>
              <a:ahLst/>
              <a:cxnLst/>
              <a:rect l="l" t="t" r="r" b="b"/>
              <a:pathLst>
                <a:path w="2653" h="3285" extrusionOk="0">
                  <a:moveTo>
                    <a:pt x="1521" y="0"/>
                  </a:moveTo>
                  <a:cubicBezTo>
                    <a:pt x="1506" y="0"/>
                    <a:pt x="1492" y="1"/>
                    <a:pt x="1477" y="1"/>
                  </a:cubicBezTo>
                  <a:cubicBezTo>
                    <a:pt x="1042" y="18"/>
                    <a:pt x="709" y="367"/>
                    <a:pt x="508" y="722"/>
                  </a:cubicBezTo>
                  <a:cubicBezTo>
                    <a:pt x="1" y="1624"/>
                    <a:pt x="50" y="3020"/>
                    <a:pt x="1266" y="3267"/>
                  </a:cubicBezTo>
                  <a:cubicBezTo>
                    <a:pt x="1322" y="3279"/>
                    <a:pt x="1377" y="3284"/>
                    <a:pt x="1431" y="3284"/>
                  </a:cubicBezTo>
                  <a:cubicBezTo>
                    <a:pt x="2146" y="3284"/>
                    <a:pt x="2639" y="2329"/>
                    <a:pt x="2646" y="1707"/>
                  </a:cubicBezTo>
                  <a:cubicBezTo>
                    <a:pt x="2653" y="1000"/>
                    <a:pt x="2380" y="0"/>
                    <a:pt x="152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14"/>
          <p:cNvSpPr/>
          <p:nvPr/>
        </p:nvSpPr>
        <p:spPr>
          <a:xfrm>
            <a:off x="8340622" y="-5894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63428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6"/>
        <p:cNvGrpSpPr/>
        <p:nvPr/>
      </p:nvGrpSpPr>
      <p:grpSpPr>
        <a:xfrm>
          <a:off x="0" y="0"/>
          <a:ext cx="0" cy="0"/>
          <a:chOff x="0" y="0"/>
          <a:chExt cx="0" cy="0"/>
        </a:xfrm>
      </p:grpSpPr>
      <p:sp>
        <p:nvSpPr>
          <p:cNvPr id="157" name="Google Shape;157;p15"/>
          <p:cNvSpPr/>
          <p:nvPr/>
        </p:nvSpPr>
        <p:spPr>
          <a:xfrm rot="-388674">
            <a:off x="-2184041" y="-783718"/>
            <a:ext cx="8375159" cy="330384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5"/>
          <p:cNvSpPr/>
          <p:nvPr/>
        </p:nvSpPr>
        <p:spPr>
          <a:xfrm>
            <a:off x="1497633" y="5901633"/>
            <a:ext cx="8790312" cy="1093328"/>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 name="Google Shape;159;p15"/>
          <p:cNvGrpSpPr/>
          <p:nvPr/>
        </p:nvGrpSpPr>
        <p:grpSpPr>
          <a:xfrm>
            <a:off x="2224337" y="6272329"/>
            <a:ext cx="7337071" cy="1093292"/>
            <a:chOff x="2052750" y="2813850"/>
            <a:chExt cx="1957875" cy="500500"/>
          </a:xfrm>
        </p:grpSpPr>
        <p:sp>
          <p:nvSpPr>
            <p:cNvPr id="160" name="Google Shape;160;p15"/>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5"/>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2" name="Google Shape;162;p15"/>
          <p:cNvGrpSpPr/>
          <p:nvPr/>
        </p:nvGrpSpPr>
        <p:grpSpPr>
          <a:xfrm flipH="1">
            <a:off x="-218160" y="23810"/>
            <a:ext cx="5939160" cy="2486071"/>
            <a:chOff x="4372803" y="3183930"/>
            <a:chExt cx="3088380" cy="1292764"/>
          </a:xfrm>
        </p:grpSpPr>
        <p:sp>
          <p:nvSpPr>
            <p:cNvPr id="163" name="Google Shape;163;p15"/>
            <p:cNvSpPr/>
            <p:nvPr/>
          </p:nvSpPr>
          <p:spPr>
            <a:xfrm>
              <a:off x="5083474" y="3183930"/>
              <a:ext cx="2377709" cy="115823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5"/>
            <p:cNvSpPr/>
            <p:nvPr/>
          </p:nvSpPr>
          <p:spPr>
            <a:xfrm>
              <a:off x="4372803" y="3222925"/>
              <a:ext cx="828842" cy="1253768"/>
            </a:xfrm>
            <a:custGeom>
              <a:avLst/>
              <a:gdLst/>
              <a:ahLst/>
              <a:cxnLst/>
              <a:rect l="l" t="t" r="r" b="b"/>
              <a:pathLst>
                <a:path w="19843" h="30016" extrusionOk="0">
                  <a:moveTo>
                    <a:pt x="19686" y="12278"/>
                  </a:moveTo>
                  <a:cubicBezTo>
                    <a:pt x="19688" y="12313"/>
                    <a:pt x="19692" y="12346"/>
                    <a:pt x="19698" y="12376"/>
                  </a:cubicBezTo>
                  <a:cubicBezTo>
                    <a:pt x="19694" y="12343"/>
                    <a:pt x="19690" y="12311"/>
                    <a:pt x="19686" y="12278"/>
                  </a:cubicBezTo>
                  <a:close/>
                  <a:moveTo>
                    <a:pt x="17336" y="1"/>
                  </a:moveTo>
                  <a:cubicBezTo>
                    <a:pt x="17255" y="1"/>
                    <a:pt x="17173" y="7"/>
                    <a:pt x="17118" y="18"/>
                  </a:cubicBezTo>
                  <a:cubicBezTo>
                    <a:pt x="16946" y="49"/>
                    <a:pt x="16934" y="262"/>
                    <a:pt x="16902" y="414"/>
                  </a:cubicBezTo>
                  <a:cubicBezTo>
                    <a:pt x="16778" y="1004"/>
                    <a:pt x="16709" y="1566"/>
                    <a:pt x="16426" y="2109"/>
                  </a:cubicBezTo>
                  <a:cubicBezTo>
                    <a:pt x="16265" y="2419"/>
                    <a:pt x="16075" y="2714"/>
                    <a:pt x="15915" y="3025"/>
                  </a:cubicBezTo>
                  <a:cubicBezTo>
                    <a:pt x="15679" y="3484"/>
                    <a:pt x="15466" y="3946"/>
                    <a:pt x="15148" y="4360"/>
                  </a:cubicBezTo>
                  <a:cubicBezTo>
                    <a:pt x="14838" y="4766"/>
                    <a:pt x="14465" y="5152"/>
                    <a:pt x="14087" y="5498"/>
                  </a:cubicBezTo>
                  <a:cubicBezTo>
                    <a:pt x="13926" y="5645"/>
                    <a:pt x="13753" y="5816"/>
                    <a:pt x="13543" y="5871"/>
                  </a:cubicBezTo>
                  <a:cubicBezTo>
                    <a:pt x="13149" y="5974"/>
                    <a:pt x="12753" y="6156"/>
                    <a:pt x="12339" y="6238"/>
                  </a:cubicBezTo>
                  <a:cubicBezTo>
                    <a:pt x="11875" y="6332"/>
                    <a:pt x="11435" y="6551"/>
                    <a:pt x="10960" y="6569"/>
                  </a:cubicBezTo>
                  <a:cubicBezTo>
                    <a:pt x="10898" y="6571"/>
                    <a:pt x="10836" y="6572"/>
                    <a:pt x="10774" y="6572"/>
                  </a:cubicBezTo>
                  <a:cubicBezTo>
                    <a:pt x="10564" y="6572"/>
                    <a:pt x="10352" y="6561"/>
                    <a:pt x="10143" y="6560"/>
                  </a:cubicBezTo>
                  <a:cubicBezTo>
                    <a:pt x="10099" y="6560"/>
                    <a:pt x="10056" y="6560"/>
                    <a:pt x="10012" y="6560"/>
                  </a:cubicBezTo>
                  <a:cubicBezTo>
                    <a:pt x="9614" y="6560"/>
                    <a:pt x="9217" y="6563"/>
                    <a:pt x="8819" y="6563"/>
                  </a:cubicBezTo>
                  <a:cubicBezTo>
                    <a:pt x="8624" y="6563"/>
                    <a:pt x="8428" y="6562"/>
                    <a:pt x="8232" y="6560"/>
                  </a:cubicBezTo>
                  <a:cubicBezTo>
                    <a:pt x="8077" y="6559"/>
                    <a:pt x="7923" y="6551"/>
                    <a:pt x="7769" y="6551"/>
                  </a:cubicBezTo>
                  <a:cubicBezTo>
                    <a:pt x="7600" y="6551"/>
                    <a:pt x="7431" y="6561"/>
                    <a:pt x="7262" y="6600"/>
                  </a:cubicBezTo>
                  <a:cubicBezTo>
                    <a:pt x="6649" y="6744"/>
                    <a:pt x="6010" y="7040"/>
                    <a:pt x="5426" y="7276"/>
                  </a:cubicBezTo>
                  <a:cubicBezTo>
                    <a:pt x="4325" y="7720"/>
                    <a:pt x="3270" y="8291"/>
                    <a:pt x="2189" y="8779"/>
                  </a:cubicBezTo>
                  <a:cubicBezTo>
                    <a:pt x="2258" y="8764"/>
                    <a:pt x="2328" y="8757"/>
                    <a:pt x="2400" y="8757"/>
                  </a:cubicBezTo>
                  <a:cubicBezTo>
                    <a:pt x="2687" y="8757"/>
                    <a:pt x="2989" y="8860"/>
                    <a:pt x="3268" y="8880"/>
                  </a:cubicBezTo>
                  <a:cubicBezTo>
                    <a:pt x="4226" y="8954"/>
                    <a:pt x="5172" y="8996"/>
                    <a:pt x="6132" y="8996"/>
                  </a:cubicBezTo>
                  <a:cubicBezTo>
                    <a:pt x="6182" y="8996"/>
                    <a:pt x="6233" y="8996"/>
                    <a:pt x="6284" y="8996"/>
                  </a:cubicBezTo>
                  <a:cubicBezTo>
                    <a:pt x="7396" y="8992"/>
                    <a:pt x="8527" y="8988"/>
                    <a:pt x="9609" y="8697"/>
                  </a:cubicBezTo>
                  <a:cubicBezTo>
                    <a:pt x="10593" y="8433"/>
                    <a:pt x="11313" y="7732"/>
                    <a:pt x="12148" y="7172"/>
                  </a:cubicBezTo>
                  <a:cubicBezTo>
                    <a:pt x="12646" y="6838"/>
                    <a:pt x="13140" y="6603"/>
                    <a:pt x="13666" y="6332"/>
                  </a:cubicBezTo>
                  <a:cubicBezTo>
                    <a:pt x="13953" y="6185"/>
                    <a:pt x="14177" y="5921"/>
                    <a:pt x="14433" y="5754"/>
                  </a:cubicBezTo>
                  <a:lnTo>
                    <a:pt x="14433" y="5754"/>
                  </a:lnTo>
                  <a:cubicBezTo>
                    <a:pt x="14303" y="5941"/>
                    <a:pt x="14220" y="6124"/>
                    <a:pt x="14110" y="6316"/>
                  </a:cubicBezTo>
                  <a:cubicBezTo>
                    <a:pt x="13894" y="6696"/>
                    <a:pt x="13595" y="7034"/>
                    <a:pt x="13297" y="7351"/>
                  </a:cubicBezTo>
                  <a:cubicBezTo>
                    <a:pt x="13180" y="7477"/>
                    <a:pt x="13060" y="7602"/>
                    <a:pt x="12946" y="7731"/>
                  </a:cubicBezTo>
                  <a:cubicBezTo>
                    <a:pt x="12801" y="7897"/>
                    <a:pt x="12710" y="8102"/>
                    <a:pt x="12572" y="8273"/>
                  </a:cubicBezTo>
                  <a:cubicBezTo>
                    <a:pt x="12403" y="8482"/>
                    <a:pt x="12250" y="8696"/>
                    <a:pt x="12067" y="8893"/>
                  </a:cubicBezTo>
                  <a:cubicBezTo>
                    <a:pt x="11962" y="9005"/>
                    <a:pt x="11862" y="9123"/>
                    <a:pt x="11770" y="9246"/>
                  </a:cubicBezTo>
                  <a:cubicBezTo>
                    <a:pt x="11721" y="9313"/>
                    <a:pt x="11699" y="9396"/>
                    <a:pt x="11648" y="9463"/>
                  </a:cubicBezTo>
                  <a:cubicBezTo>
                    <a:pt x="11589" y="9542"/>
                    <a:pt x="11530" y="9588"/>
                    <a:pt x="11483" y="9676"/>
                  </a:cubicBezTo>
                  <a:cubicBezTo>
                    <a:pt x="11408" y="9816"/>
                    <a:pt x="11309" y="9928"/>
                    <a:pt x="11227" y="10062"/>
                  </a:cubicBezTo>
                  <a:cubicBezTo>
                    <a:pt x="11146" y="10191"/>
                    <a:pt x="11069" y="10345"/>
                    <a:pt x="10964" y="10457"/>
                  </a:cubicBezTo>
                  <a:cubicBezTo>
                    <a:pt x="10879" y="10548"/>
                    <a:pt x="10763" y="10592"/>
                    <a:pt x="10662" y="10662"/>
                  </a:cubicBezTo>
                  <a:cubicBezTo>
                    <a:pt x="10463" y="10798"/>
                    <a:pt x="10258" y="10928"/>
                    <a:pt x="10047" y="11044"/>
                  </a:cubicBezTo>
                  <a:cubicBezTo>
                    <a:pt x="9669" y="11251"/>
                    <a:pt x="9495" y="11689"/>
                    <a:pt x="9140" y="11925"/>
                  </a:cubicBezTo>
                  <a:cubicBezTo>
                    <a:pt x="8689" y="12224"/>
                    <a:pt x="8116" y="12364"/>
                    <a:pt x="7636" y="12610"/>
                  </a:cubicBezTo>
                  <a:cubicBezTo>
                    <a:pt x="7011" y="12931"/>
                    <a:pt x="6421" y="13319"/>
                    <a:pt x="5797" y="13645"/>
                  </a:cubicBezTo>
                  <a:cubicBezTo>
                    <a:pt x="5181" y="13968"/>
                    <a:pt x="4486" y="14078"/>
                    <a:pt x="3892" y="14447"/>
                  </a:cubicBezTo>
                  <a:cubicBezTo>
                    <a:pt x="3549" y="14658"/>
                    <a:pt x="3223" y="14907"/>
                    <a:pt x="2898" y="15144"/>
                  </a:cubicBezTo>
                  <a:cubicBezTo>
                    <a:pt x="2510" y="15428"/>
                    <a:pt x="2073" y="15664"/>
                    <a:pt x="1705" y="15973"/>
                  </a:cubicBezTo>
                  <a:cubicBezTo>
                    <a:pt x="1271" y="16335"/>
                    <a:pt x="999" y="16893"/>
                    <a:pt x="656" y="17335"/>
                  </a:cubicBezTo>
                  <a:cubicBezTo>
                    <a:pt x="444" y="17607"/>
                    <a:pt x="187" y="17866"/>
                    <a:pt x="0" y="18155"/>
                  </a:cubicBezTo>
                  <a:cubicBezTo>
                    <a:pt x="371" y="18009"/>
                    <a:pt x="836" y="17900"/>
                    <a:pt x="1236" y="17840"/>
                  </a:cubicBezTo>
                  <a:cubicBezTo>
                    <a:pt x="1658" y="17775"/>
                    <a:pt x="2010" y="17743"/>
                    <a:pt x="2420" y="17613"/>
                  </a:cubicBezTo>
                  <a:cubicBezTo>
                    <a:pt x="2872" y="17469"/>
                    <a:pt x="3356" y="17410"/>
                    <a:pt x="3799" y="17240"/>
                  </a:cubicBezTo>
                  <a:cubicBezTo>
                    <a:pt x="4448" y="16989"/>
                    <a:pt x="5043" y="16636"/>
                    <a:pt x="5646" y="16303"/>
                  </a:cubicBezTo>
                  <a:cubicBezTo>
                    <a:pt x="6178" y="16008"/>
                    <a:pt x="6772" y="15901"/>
                    <a:pt x="7256" y="15494"/>
                  </a:cubicBezTo>
                  <a:cubicBezTo>
                    <a:pt x="7529" y="15263"/>
                    <a:pt x="7729" y="14973"/>
                    <a:pt x="7965" y="14713"/>
                  </a:cubicBezTo>
                  <a:cubicBezTo>
                    <a:pt x="8280" y="14365"/>
                    <a:pt x="8693" y="14076"/>
                    <a:pt x="8995" y="13724"/>
                  </a:cubicBezTo>
                  <a:cubicBezTo>
                    <a:pt x="9233" y="13448"/>
                    <a:pt x="9393" y="13002"/>
                    <a:pt x="9593" y="12691"/>
                  </a:cubicBezTo>
                  <a:cubicBezTo>
                    <a:pt x="9816" y="12344"/>
                    <a:pt x="10016" y="11994"/>
                    <a:pt x="10262" y="11663"/>
                  </a:cubicBezTo>
                  <a:cubicBezTo>
                    <a:pt x="10368" y="11521"/>
                    <a:pt x="10506" y="11291"/>
                    <a:pt x="10671" y="11136"/>
                  </a:cubicBezTo>
                  <a:lnTo>
                    <a:pt x="10671" y="11136"/>
                  </a:lnTo>
                  <a:cubicBezTo>
                    <a:pt x="10463" y="11650"/>
                    <a:pt x="10296" y="12179"/>
                    <a:pt x="10170" y="12719"/>
                  </a:cubicBezTo>
                  <a:cubicBezTo>
                    <a:pt x="9623" y="13584"/>
                    <a:pt x="9108" y="14490"/>
                    <a:pt x="8671" y="15407"/>
                  </a:cubicBezTo>
                  <a:cubicBezTo>
                    <a:pt x="8225" y="16341"/>
                    <a:pt x="7605" y="17188"/>
                    <a:pt x="7077" y="18079"/>
                  </a:cubicBezTo>
                  <a:cubicBezTo>
                    <a:pt x="6681" y="18748"/>
                    <a:pt x="6177" y="19285"/>
                    <a:pt x="5661" y="19846"/>
                  </a:cubicBezTo>
                  <a:cubicBezTo>
                    <a:pt x="5297" y="20240"/>
                    <a:pt x="5044" y="20701"/>
                    <a:pt x="4757" y="21153"/>
                  </a:cubicBezTo>
                  <a:cubicBezTo>
                    <a:pt x="4346" y="21800"/>
                    <a:pt x="3856" y="22392"/>
                    <a:pt x="3443" y="23036"/>
                  </a:cubicBezTo>
                  <a:cubicBezTo>
                    <a:pt x="2771" y="24084"/>
                    <a:pt x="2460" y="25313"/>
                    <a:pt x="2118" y="26498"/>
                  </a:cubicBezTo>
                  <a:cubicBezTo>
                    <a:pt x="1898" y="27263"/>
                    <a:pt x="1678" y="28029"/>
                    <a:pt x="1497" y="28805"/>
                  </a:cubicBezTo>
                  <a:cubicBezTo>
                    <a:pt x="1427" y="29105"/>
                    <a:pt x="1389" y="29660"/>
                    <a:pt x="1224" y="30016"/>
                  </a:cubicBezTo>
                  <a:cubicBezTo>
                    <a:pt x="1336" y="29872"/>
                    <a:pt x="1485" y="29754"/>
                    <a:pt x="1619" y="29642"/>
                  </a:cubicBezTo>
                  <a:cubicBezTo>
                    <a:pt x="2224" y="29137"/>
                    <a:pt x="2860" y="28680"/>
                    <a:pt x="3419" y="28120"/>
                  </a:cubicBezTo>
                  <a:cubicBezTo>
                    <a:pt x="4351" y="27186"/>
                    <a:pt x="5299" y="26225"/>
                    <a:pt x="5861" y="25019"/>
                  </a:cubicBezTo>
                  <a:cubicBezTo>
                    <a:pt x="6304" y="24067"/>
                    <a:pt x="6496" y="23036"/>
                    <a:pt x="6665" y="22008"/>
                  </a:cubicBezTo>
                  <a:cubicBezTo>
                    <a:pt x="6769" y="21387"/>
                    <a:pt x="6855" y="20753"/>
                    <a:pt x="7039" y="20149"/>
                  </a:cubicBezTo>
                  <a:cubicBezTo>
                    <a:pt x="7169" y="19726"/>
                    <a:pt x="7388" y="19350"/>
                    <a:pt x="7570" y="18952"/>
                  </a:cubicBezTo>
                  <a:cubicBezTo>
                    <a:pt x="7808" y="18434"/>
                    <a:pt x="8184" y="17996"/>
                    <a:pt x="8409" y="17475"/>
                  </a:cubicBezTo>
                  <a:cubicBezTo>
                    <a:pt x="8580" y="17077"/>
                    <a:pt x="8684" y="16618"/>
                    <a:pt x="8757" y="16195"/>
                  </a:cubicBezTo>
                  <a:cubicBezTo>
                    <a:pt x="8818" y="15842"/>
                    <a:pt x="8823" y="15602"/>
                    <a:pt x="9018" y="15288"/>
                  </a:cubicBezTo>
                  <a:cubicBezTo>
                    <a:pt x="9142" y="15089"/>
                    <a:pt x="9195" y="14880"/>
                    <a:pt x="9304" y="14675"/>
                  </a:cubicBezTo>
                  <a:cubicBezTo>
                    <a:pt x="9507" y="14297"/>
                    <a:pt x="9836" y="14032"/>
                    <a:pt x="10038" y="13671"/>
                  </a:cubicBezTo>
                  <a:cubicBezTo>
                    <a:pt x="10090" y="13810"/>
                    <a:pt x="10044" y="13943"/>
                    <a:pt x="10056" y="14088"/>
                  </a:cubicBezTo>
                  <a:cubicBezTo>
                    <a:pt x="10076" y="14332"/>
                    <a:pt x="10156" y="14569"/>
                    <a:pt x="10178" y="14817"/>
                  </a:cubicBezTo>
                  <a:cubicBezTo>
                    <a:pt x="10280" y="15935"/>
                    <a:pt x="10555" y="17023"/>
                    <a:pt x="10691" y="18134"/>
                  </a:cubicBezTo>
                  <a:cubicBezTo>
                    <a:pt x="10846" y="19403"/>
                    <a:pt x="11131" y="20653"/>
                    <a:pt x="11542" y="21863"/>
                  </a:cubicBezTo>
                  <a:cubicBezTo>
                    <a:pt x="11703" y="22342"/>
                    <a:pt x="11896" y="22811"/>
                    <a:pt x="12074" y="23284"/>
                  </a:cubicBezTo>
                  <a:cubicBezTo>
                    <a:pt x="12181" y="23507"/>
                    <a:pt x="12249" y="23747"/>
                    <a:pt x="12275" y="23993"/>
                  </a:cubicBezTo>
                  <a:cubicBezTo>
                    <a:pt x="12255" y="24105"/>
                    <a:pt x="12280" y="24202"/>
                    <a:pt x="12348" y="24286"/>
                  </a:cubicBezTo>
                  <a:cubicBezTo>
                    <a:pt x="12583" y="24085"/>
                    <a:pt x="12657" y="23668"/>
                    <a:pt x="12730" y="23397"/>
                  </a:cubicBezTo>
                  <a:cubicBezTo>
                    <a:pt x="12884" y="22832"/>
                    <a:pt x="13061" y="22268"/>
                    <a:pt x="13172" y="21693"/>
                  </a:cubicBezTo>
                  <a:cubicBezTo>
                    <a:pt x="13312" y="20968"/>
                    <a:pt x="13425" y="20254"/>
                    <a:pt x="13427" y="19517"/>
                  </a:cubicBezTo>
                  <a:cubicBezTo>
                    <a:pt x="13428" y="18988"/>
                    <a:pt x="13319" y="18648"/>
                    <a:pt x="13108" y="18166"/>
                  </a:cubicBezTo>
                  <a:cubicBezTo>
                    <a:pt x="12913" y="17721"/>
                    <a:pt x="12626" y="17350"/>
                    <a:pt x="12409" y="16914"/>
                  </a:cubicBezTo>
                  <a:cubicBezTo>
                    <a:pt x="12123" y="16340"/>
                    <a:pt x="12133" y="15720"/>
                    <a:pt x="11924" y="15122"/>
                  </a:cubicBezTo>
                  <a:cubicBezTo>
                    <a:pt x="11828" y="14895"/>
                    <a:pt x="11746" y="14661"/>
                    <a:pt x="11680" y="14422"/>
                  </a:cubicBezTo>
                  <a:cubicBezTo>
                    <a:pt x="11627" y="14171"/>
                    <a:pt x="11583" y="13920"/>
                    <a:pt x="11551" y="13665"/>
                  </a:cubicBezTo>
                  <a:cubicBezTo>
                    <a:pt x="11435" y="13430"/>
                    <a:pt x="11143" y="13318"/>
                    <a:pt x="10986" y="13089"/>
                  </a:cubicBezTo>
                  <a:cubicBezTo>
                    <a:pt x="10816" y="12844"/>
                    <a:pt x="10611" y="12558"/>
                    <a:pt x="10635" y="12257"/>
                  </a:cubicBezTo>
                  <a:cubicBezTo>
                    <a:pt x="10653" y="12024"/>
                    <a:pt x="10763" y="11782"/>
                    <a:pt x="10839" y="11549"/>
                  </a:cubicBezTo>
                  <a:cubicBezTo>
                    <a:pt x="11055" y="11026"/>
                    <a:pt x="11289" y="10512"/>
                    <a:pt x="11591" y="10023"/>
                  </a:cubicBezTo>
                  <a:cubicBezTo>
                    <a:pt x="11857" y="9590"/>
                    <a:pt x="12168" y="9185"/>
                    <a:pt x="12520" y="8817"/>
                  </a:cubicBezTo>
                  <a:cubicBezTo>
                    <a:pt x="12733" y="9271"/>
                    <a:pt x="13134" y="9697"/>
                    <a:pt x="13437" y="10104"/>
                  </a:cubicBezTo>
                  <a:cubicBezTo>
                    <a:pt x="13906" y="10732"/>
                    <a:pt x="14216" y="11437"/>
                    <a:pt x="14585" y="12126"/>
                  </a:cubicBezTo>
                  <a:cubicBezTo>
                    <a:pt x="14888" y="12697"/>
                    <a:pt x="15232" y="13271"/>
                    <a:pt x="15428" y="13878"/>
                  </a:cubicBezTo>
                  <a:cubicBezTo>
                    <a:pt x="15503" y="14109"/>
                    <a:pt x="15669" y="14258"/>
                    <a:pt x="15801" y="14455"/>
                  </a:cubicBezTo>
                  <a:cubicBezTo>
                    <a:pt x="15999" y="14742"/>
                    <a:pt x="16176" y="15042"/>
                    <a:pt x="16334" y="15353"/>
                  </a:cubicBezTo>
                  <a:cubicBezTo>
                    <a:pt x="16491" y="15667"/>
                    <a:pt x="16689" y="15996"/>
                    <a:pt x="16772" y="16338"/>
                  </a:cubicBezTo>
                  <a:cubicBezTo>
                    <a:pt x="16836" y="16602"/>
                    <a:pt x="16788" y="16823"/>
                    <a:pt x="16893" y="17088"/>
                  </a:cubicBezTo>
                  <a:cubicBezTo>
                    <a:pt x="17058" y="17504"/>
                    <a:pt x="17361" y="17808"/>
                    <a:pt x="17468" y="18255"/>
                  </a:cubicBezTo>
                  <a:cubicBezTo>
                    <a:pt x="17531" y="18520"/>
                    <a:pt x="17540" y="18843"/>
                    <a:pt x="17688" y="19079"/>
                  </a:cubicBezTo>
                  <a:cubicBezTo>
                    <a:pt x="18033" y="18668"/>
                    <a:pt x="18026" y="17804"/>
                    <a:pt x="18073" y="17289"/>
                  </a:cubicBezTo>
                  <a:cubicBezTo>
                    <a:pt x="18152" y="16437"/>
                    <a:pt x="18222" y="15586"/>
                    <a:pt x="18185" y="14729"/>
                  </a:cubicBezTo>
                  <a:cubicBezTo>
                    <a:pt x="18152" y="13996"/>
                    <a:pt x="17860" y="13149"/>
                    <a:pt x="17505" y="12497"/>
                  </a:cubicBezTo>
                  <a:cubicBezTo>
                    <a:pt x="17136" y="11824"/>
                    <a:pt x="16433" y="11302"/>
                    <a:pt x="15976" y="10685"/>
                  </a:cubicBezTo>
                  <a:cubicBezTo>
                    <a:pt x="15589" y="10162"/>
                    <a:pt x="15062" y="9765"/>
                    <a:pt x="14663" y="9251"/>
                  </a:cubicBezTo>
                  <a:cubicBezTo>
                    <a:pt x="14419" y="8936"/>
                    <a:pt x="14348" y="8719"/>
                    <a:pt x="14353" y="8322"/>
                  </a:cubicBezTo>
                  <a:cubicBezTo>
                    <a:pt x="14361" y="7665"/>
                    <a:pt x="14310" y="7054"/>
                    <a:pt x="14508" y="6416"/>
                  </a:cubicBezTo>
                  <a:cubicBezTo>
                    <a:pt x="14649" y="5959"/>
                    <a:pt x="14941" y="5561"/>
                    <a:pt x="15099" y="5112"/>
                  </a:cubicBezTo>
                  <a:cubicBezTo>
                    <a:pt x="15143" y="4983"/>
                    <a:pt x="15154" y="4804"/>
                    <a:pt x="15270" y="4723"/>
                  </a:cubicBezTo>
                  <a:cubicBezTo>
                    <a:pt x="15494" y="4864"/>
                    <a:pt x="15841" y="5364"/>
                    <a:pt x="15965" y="5508"/>
                  </a:cubicBezTo>
                  <a:cubicBezTo>
                    <a:pt x="16718" y="6393"/>
                    <a:pt x="17384" y="7402"/>
                    <a:pt x="18029" y="8362"/>
                  </a:cubicBezTo>
                  <a:cubicBezTo>
                    <a:pt x="18849" y="9582"/>
                    <a:pt x="19493" y="10813"/>
                    <a:pt x="19686" y="12278"/>
                  </a:cubicBezTo>
                  <a:lnTo>
                    <a:pt x="19686" y="12278"/>
                  </a:lnTo>
                  <a:cubicBezTo>
                    <a:pt x="19656" y="11899"/>
                    <a:pt x="19774" y="11290"/>
                    <a:pt x="19790" y="11042"/>
                  </a:cubicBezTo>
                  <a:cubicBezTo>
                    <a:pt x="19830" y="10408"/>
                    <a:pt x="19842" y="9791"/>
                    <a:pt x="19750" y="9158"/>
                  </a:cubicBezTo>
                  <a:cubicBezTo>
                    <a:pt x="19667" y="8597"/>
                    <a:pt x="19484" y="8070"/>
                    <a:pt x="19314" y="7536"/>
                  </a:cubicBezTo>
                  <a:cubicBezTo>
                    <a:pt x="19279" y="7424"/>
                    <a:pt x="19257" y="7302"/>
                    <a:pt x="19220" y="7189"/>
                  </a:cubicBezTo>
                  <a:cubicBezTo>
                    <a:pt x="19167" y="7027"/>
                    <a:pt x="19097" y="6873"/>
                    <a:pt x="19010" y="6727"/>
                  </a:cubicBezTo>
                  <a:cubicBezTo>
                    <a:pt x="18924" y="6590"/>
                    <a:pt x="18880" y="6427"/>
                    <a:pt x="18793" y="6292"/>
                  </a:cubicBezTo>
                  <a:cubicBezTo>
                    <a:pt x="18714" y="6170"/>
                    <a:pt x="18621" y="6052"/>
                    <a:pt x="18533" y="5937"/>
                  </a:cubicBezTo>
                  <a:cubicBezTo>
                    <a:pt x="18389" y="5750"/>
                    <a:pt x="18264" y="5638"/>
                    <a:pt x="18062" y="5512"/>
                  </a:cubicBezTo>
                  <a:cubicBezTo>
                    <a:pt x="17818" y="5358"/>
                    <a:pt x="17613" y="5226"/>
                    <a:pt x="17335" y="5131"/>
                  </a:cubicBezTo>
                  <a:cubicBezTo>
                    <a:pt x="17066" y="5038"/>
                    <a:pt x="16798" y="4932"/>
                    <a:pt x="16531" y="4827"/>
                  </a:cubicBezTo>
                  <a:cubicBezTo>
                    <a:pt x="16339" y="4753"/>
                    <a:pt x="16128" y="4680"/>
                    <a:pt x="15963" y="4554"/>
                  </a:cubicBezTo>
                  <a:cubicBezTo>
                    <a:pt x="15866" y="4479"/>
                    <a:pt x="15919" y="4434"/>
                    <a:pt x="15974" y="4330"/>
                  </a:cubicBezTo>
                  <a:cubicBezTo>
                    <a:pt x="16125" y="4045"/>
                    <a:pt x="16154" y="3712"/>
                    <a:pt x="16268" y="3411"/>
                  </a:cubicBezTo>
                  <a:cubicBezTo>
                    <a:pt x="16349" y="3199"/>
                    <a:pt x="16415" y="2977"/>
                    <a:pt x="16486" y="2760"/>
                  </a:cubicBezTo>
                  <a:cubicBezTo>
                    <a:pt x="16608" y="2380"/>
                    <a:pt x="16833" y="2048"/>
                    <a:pt x="16962" y="1672"/>
                  </a:cubicBezTo>
                  <a:cubicBezTo>
                    <a:pt x="17028" y="1480"/>
                    <a:pt x="17066" y="1281"/>
                    <a:pt x="17146" y="1094"/>
                  </a:cubicBezTo>
                  <a:cubicBezTo>
                    <a:pt x="17239" y="881"/>
                    <a:pt x="17320" y="664"/>
                    <a:pt x="17405" y="447"/>
                  </a:cubicBezTo>
                  <a:cubicBezTo>
                    <a:pt x="17445" y="348"/>
                    <a:pt x="17473" y="245"/>
                    <a:pt x="17519" y="148"/>
                  </a:cubicBezTo>
                  <a:cubicBezTo>
                    <a:pt x="17539" y="108"/>
                    <a:pt x="17574" y="74"/>
                    <a:pt x="17573" y="26"/>
                  </a:cubicBezTo>
                  <a:cubicBezTo>
                    <a:pt x="17517" y="8"/>
                    <a:pt x="17426" y="1"/>
                    <a:pt x="173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15"/>
          <p:cNvSpPr/>
          <p:nvPr/>
        </p:nvSpPr>
        <p:spPr>
          <a:xfrm rot="-5400000">
            <a:off x="9152733" y="-16919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15"/>
          <p:cNvSpPr txBox="1">
            <a:spLocks noGrp="1"/>
          </p:cNvSpPr>
          <p:nvPr>
            <p:ph type="title"/>
          </p:nvPr>
        </p:nvSpPr>
        <p:spPr>
          <a:xfrm>
            <a:off x="3009900" y="3058933"/>
            <a:ext cx="7594400" cy="123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267">
                <a:latin typeface="Frank Ruhl Libre Medium"/>
                <a:ea typeface="Frank Ruhl Libre Medium"/>
                <a:cs typeface="Frank Ruhl Libre Medium"/>
                <a:sym typeface="Frank Ruhl Libre Medium"/>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67" name="Google Shape;167;p15"/>
          <p:cNvSpPr txBox="1">
            <a:spLocks noGrp="1"/>
          </p:cNvSpPr>
          <p:nvPr>
            <p:ph type="title" idx="2" hasCustomPrompt="1"/>
          </p:nvPr>
        </p:nvSpPr>
        <p:spPr>
          <a:xfrm>
            <a:off x="6403200" y="1280933"/>
            <a:ext cx="4201200" cy="177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2000" b="1">
                <a:solidFill>
                  <a:schemeClr val="accent3"/>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168" name="Google Shape;168;p15"/>
          <p:cNvSpPr txBox="1">
            <a:spLocks noGrp="1"/>
          </p:cNvSpPr>
          <p:nvPr>
            <p:ph type="subTitle" idx="1"/>
          </p:nvPr>
        </p:nvSpPr>
        <p:spPr>
          <a:xfrm>
            <a:off x="3640800" y="4730633"/>
            <a:ext cx="6963600" cy="61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2491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9"/>
        <p:cNvGrpSpPr/>
        <p:nvPr/>
      </p:nvGrpSpPr>
      <p:grpSpPr>
        <a:xfrm>
          <a:off x="0" y="0"/>
          <a:ext cx="0" cy="0"/>
          <a:chOff x="0" y="0"/>
          <a:chExt cx="0" cy="0"/>
        </a:xfrm>
      </p:grpSpPr>
      <p:sp>
        <p:nvSpPr>
          <p:cNvPr id="170" name="Google Shape;170;p16"/>
          <p:cNvSpPr txBox="1">
            <a:spLocks noGrp="1"/>
          </p:cNvSpPr>
          <p:nvPr>
            <p:ph type="title"/>
          </p:nvPr>
        </p:nvSpPr>
        <p:spPr>
          <a:xfrm>
            <a:off x="3053400" y="484397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67">
                <a:latin typeface="Frank Ruhl Libre Medium"/>
                <a:ea typeface="Frank Ruhl Libre Medium"/>
                <a:cs typeface="Frank Ruhl Libre Medium"/>
                <a:sym typeface="Frank Ruhl Libre Medium"/>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1" name="Google Shape;171;p16"/>
          <p:cNvSpPr txBox="1">
            <a:spLocks noGrp="1"/>
          </p:cNvSpPr>
          <p:nvPr>
            <p:ph type="subTitle" idx="1"/>
          </p:nvPr>
        </p:nvSpPr>
        <p:spPr>
          <a:xfrm>
            <a:off x="2076533" y="1304833"/>
            <a:ext cx="8038800" cy="30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44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72" name="Google Shape;172;p16"/>
          <p:cNvSpPr/>
          <p:nvPr/>
        </p:nvSpPr>
        <p:spPr>
          <a:xfrm rot="10800000">
            <a:off x="1197813" y="6069215"/>
            <a:ext cx="4923587" cy="830952"/>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6"/>
          <p:cNvSpPr/>
          <p:nvPr/>
        </p:nvSpPr>
        <p:spPr>
          <a:xfrm rot="-5400000" flipH="1">
            <a:off x="3602040" y="2941727"/>
            <a:ext cx="1495355" cy="6718236"/>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6"/>
          <p:cNvSpPr/>
          <p:nvPr/>
        </p:nvSpPr>
        <p:spPr>
          <a:xfrm rot="10800000">
            <a:off x="6034701" y="-326033"/>
            <a:ext cx="7516049" cy="1630868"/>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6"/>
          <p:cNvSpPr/>
          <p:nvPr/>
        </p:nvSpPr>
        <p:spPr>
          <a:xfrm>
            <a:off x="-558800" y="5067300"/>
            <a:ext cx="7658080" cy="2134373"/>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6"/>
          <p:cNvSpPr/>
          <p:nvPr/>
        </p:nvSpPr>
        <p:spPr>
          <a:xfrm rot="1779275">
            <a:off x="8367369" y="-1948467"/>
            <a:ext cx="6686049" cy="3643032"/>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87576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1"/>
        <p:cNvGrpSpPr/>
        <p:nvPr/>
      </p:nvGrpSpPr>
      <p:grpSpPr>
        <a:xfrm>
          <a:off x="0" y="0"/>
          <a:ext cx="0" cy="0"/>
          <a:chOff x="0" y="0"/>
          <a:chExt cx="0" cy="0"/>
        </a:xfrm>
      </p:grpSpPr>
      <p:sp>
        <p:nvSpPr>
          <p:cNvPr id="182" name="Google Shape;182;p18"/>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18"/>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18"/>
          <p:cNvSpPr/>
          <p:nvPr/>
        </p:nvSpPr>
        <p:spPr>
          <a:xfrm rot="-5400000">
            <a:off x="9561567" y="-17414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18"/>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20431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6"/>
        <p:cNvGrpSpPr/>
        <p:nvPr/>
      </p:nvGrpSpPr>
      <p:grpSpPr>
        <a:xfrm>
          <a:off x="0" y="0"/>
          <a:ext cx="0" cy="0"/>
          <a:chOff x="0" y="0"/>
          <a:chExt cx="0" cy="0"/>
        </a:xfrm>
      </p:grpSpPr>
      <p:sp>
        <p:nvSpPr>
          <p:cNvPr id="187" name="Google Shape;187;p19"/>
          <p:cNvSpPr/>
          <p:nvPr/>
        </p:nvSpPr>
        <p:spPr>
          <a:xfrm rot="5145025" flipH="1">
            <a:off x="420939" y="-19644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19"/>
          <p:cNvSpPr/>
          <p:nvPr/>
        </p:nvSpPr>
        <p:spPr>
          <a:xfrm rot="5400000">
            <a:off x="-242336" y="3300842"/>
            <a:ext cx="2338008" cy="555858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19"/>
          <p:cNvSpPr/>
          <p:nvPr/>
        </p:nvSpPr>
        <p:spPr>
          <a:xfrm rot="1239298">
            <a:off x="10441601" y="5555250"/>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19"/>
          <p:cNvSpPr/>
          <p:nvPr/>
        </p:nvSpPr>
        <p:spPr>
          <a:xfrm rot="9860830" flipH="1">
            <a:off x="10150505" y="5640369"/>
            <a:ext cx="2922107" cy="142342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91" name="Google Shape;191;p19"/>
          <p:cNvGrpSpPr/>
          <p:nvPr/>
        </p:nvGrpSpPr>
        <p:grpSpPr>
          <a:xfrm rot="5071088">
            <a:off x="11272481" y="1943040"/>
            <a:ext cx="678163" cy="723717"/>
            <a:chOff x="5902650" y="3332125"/>
            <a:chExt cx="418150" cy="446275"/>
          </a:xfrm>
        </p:grpSpPr>
        <p:sp>
          <p:nvSpPr>
            <p:cNvPr id="192" name="Google Shape;192;p19"/>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19"/>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9"/>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9"/>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19"/>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7" name="Google Shape;197;p19"/>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74482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98"/>
        <p:cNvGrpSpPr/>
        <p:nvPr/>
      </p:nvGrpSpPr>
      <p:grpSpPr>
        <a:xfrm>
          <a:off x="0" y="0"/>
          <a:ext cx="0" cy="0"/>
          <a:chOff x="0" y="0"/>
          <a:chExt cx="0" cy="0"/>
        </a:xfrm>
      </p:grpSpPr>
      <p:sp>
        <p:nvSpPr>
          <p:cNvPr id="199" name="Google Shape;199;p20"/>
          <p:cNvSpPr/>
          <p:nvPr/>
        </p:nvSpPr>
        <p:spPr>
          <a:xfrm rot="-5400000">
            <a:off x="9168104" y="-1802783"/>
            <a:ext cx="2361681"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20"/>
          <p:cNvSpPr/>
          <p:nvPr/>
        </p:nvSpPr>
        <p:spPr>
          <a:xfrm>
            <a:off x="9654167" y="-3317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0"/>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2" name="Google Shape;202;p20"/>
          <p:cNvSpPr/>
          <p:nvPr/>
        </p:nvSpPr>
        <p:spPr>
          <a:xfrm rot="5400000" flipH="1">
            <a:off x="-86053" y="-1781955"/>
            <a:ext cx="2358689"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0"/>
          <p:cNvSpPr/>
          <p:nvPr/>
        </p:nvSpPr>
        <p:spPr>
          <a:xfrm rot="10800000">
            <a:off x="10833272" y="5898712"/>
            <a:ext cx="4023061" cy="959288"/>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49710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32415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6"/>
        <p:cNvGrpSpPr/>
        <p:nvPr/>
      </p:nvGrpSpPr>
      <p:grpSpPr>
        <a:xfrm>
          <a:off x="0" y="0"/>
          <a:ext cx="0" cy="0"/>
          <a:chOff x="0" y="0"/>
          <a:chExt cx="0" cy="0"/>
        </a:xfrm>
      </p:grpSpPr>
      <p:grpSp>
        <p:nvGrpSpPr>
          <p:cNvPr id="207" name="Google Shape;207;p22"/>
          <p:cNvGrpSpPr/>
          <p:nvPr/>
        </p:nvGrpSpPr>
        <p:grpSpPr>
          <a:xfrm>
            <a:off x="-456729" y="-407965"/>
            <a:ext cx="3189224" cy="2134888"/>
            <a:chOff x="1627625" y="4494650"/>
            <a:chExt cx="1302575" cy="872000"/>
          </a:xfrm>
        </p:grpSpPr>
        <p:sp>
          <p:nvSpPr>
            <p:cNvPr id="208" name="Google Shape;208;p22"/>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22"/>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2"/>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2"/>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2"/>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3" name="Google Shape;213;p22"/>
          <p:cNvSpPr/>
          <p:nvPr/>
        </p:nvSpPr>
        <p:spPr>
          <a:xfrm rot="10800000">
            <a:off x="1705813" y="5981668"/>
            <a:ext cx="4923587" cy="91849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2"/>
          <p:cNvSpPr/>
          <p:nvPr/>
        </p:nvSpPr>
        <p:spPr>
          <a:xfrm rot="-5400000" flipH="1">
            <a:off x="4332257" y="2211510"/>
            <a:ext cx="1495355" cy="8178669"/>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22"/>
          <p:cNvSpPr/>
          <p:nvPr/>
        </p:nvSpPr>
        <p:spPr>
          <a:xfrm>
            <a:off x="-558800" y="4991100"/>
            <a:ext cx="7874199" cy="2311480"/>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6" name="Google Shape;216;p22"/>
          <p:cNvGrpSpPr/>
          <p:nvPr/>
        </p:nvGrpSpPr>
        <p:grpSpPr>
          <a:xfrm>
            <a:off x="1109043" y="354633"/>
            <a:ext cx="1618155" cy="1124423"/>
            <a:chOff x="4151825" y="1463175"/>
            <a:chExt cx="696200" cy="483775"/>
          </a:xfrm>
        </p:grpSpPr>
        <p:sp>
          <p:nvSpPr>
            <p:cNvPr id="217" name="Google Shape;217;p22"/>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2"/>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2"/>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2"/>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2"/>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22"/>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22"/>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2"/>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5" name="Google Shape;225;p22"/>
          <p:cNvSpPr txBox="1">
            <a:spLocks noGrp="1"/>
          </p:cNvSpPr>
          <p:nvPr>
            <p:ph type="subTitle" idx="1"/>
          </p:nvPr>
        </p:nvSpPr>
        <p:spPr>
          <a:xfrm>
            <a:off x="953467" y="3746917"/>
            <a:ext cx="4716800" cy="11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2"/>
          <p:cNvSpPr txBox="1">
            <a:spLocks noGrp="1"/>
          </p:cNvSpPr>
          <p:nvPr>
            <p:ph type="title"/>
          </p:nvPr>
        </p:nvSpPr>
        <p:spPr>
          <a:xfrm>
            <a:off x="953467" y="1986684"/>
            <a:ext cx="4716800" cy="1494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9399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27"/>
        <p:cNvGrpSpPr/>
        <p:nvPr/>
      </p:nvGrpSpPr>
      <p:grpSpPr>
        <a:xfrm>
          <a:off x="0" y="0"/>
          <a:ext cx="0" cy="0"/>
          <a:chOff x="0" y="0"/>
          <a:chExt cx="0" cy="0"/>
        </a:xfrm>
      </p:grpSpPr>
      <p:sp>
        <p:nvSpPr>
          <p:cNvPr id="228" name="Google Shape;228;p23"/>
          <p:cNvSpPr/>
          <p:nvPr/>
        </p:nvSpPr>
        <p:spPr>
          <a:xfrm rot="889290">
            <a:off x="8318536" y="3264621"/>
            <a:ext cx="2986233" cy="1909680"/>
          </a:xfrm>
          <a:custGeom>
            <a:avLst/>
            <a:gdLst/>
            <a:ahLst/>
            <a:cxnLst/>
            <a:rect l="l" t="t" r="r" b="b"/>
            <a:pathLst>
              <a:path w="49874" h="31623" extrusionOk="0">
                <a:moveTo>
                  <a:pt x="12060" y="1291"/>
                </a:moveTo>
                <a:cubicBezTo>
                  <a:pt x="12103" y="1291"/>
                  <a:pt x="12146" y="1294"/>
                  <a:pt x="12188" y="1301"/>
                </a:cubicBezTo>
                <a:cubicBezTo>
                  <a:pt x="12621" y="1372"/>
                  <a:pt x="13054" y="1467"/>
                  <a:pt x="13471" y="1605"/>
                </a:cubicBezTo>
                <a:cubicBezTo>
                  <a:pt x="14174" y="1838"/>
                  <a:pt x="14836" y="2175"/>
                  <a:pt x="15489" y="2526"/>
                </a:cubicBezTo>
                <a:cubicBezTo>
                  <a:pt x="16121" y="2865"/>
                  <a:pt x="16684" y="3307"/>
                  <a:pt x="17269" y="3719"/>
                </a:cubicBezTo>
                <a:cubicBezTo>
                  <a:pt x="17291" y="3739"/>
                  <a:pt x="17313" y="3760"/>
                  <a:pt x="17333" y="3782"/>
                </a:cubicBezTo>
                <a:cubicBezTo>
                  <a:pt x="17312" y="3795"/>
                  <a:pt x="17302" y="3807"/>
                  <a:pt x="17292" y="3807"/>
                </a:cubicBezTo>
                <a:cubicBezTo>
                  <a:pt x="17242" y="3805"/>
                  <a:pt x="17190" y="3801"/>
                  <a:pt x="17139" y="3795"/>
                </a:cubicBezTo>
                <a:cubicBezTo>
                  <a:pt x="15812" y="3658"/>
                  <a:pt x="14484" y="3569"/>
                  <a:pt x="13155" y="3569"/>
                </a:cubicBezTo>
                <a:cubicBezTo>
                  <a:pt x="12301" y="3569"/>
                  <a:pt x="11446" y="3606"/>
                  <a:pt x="10592" y="3689"/>
                </a:cubicBezTo>
                <a:cubicBezTo>
                  <a:pt x="10477" y="3701"/>
                  <a:pt x="10363" y="3706"/>
                  <a:pt x="10251" y="3706"/>
                </a:cubicBezTo>
                <a:cubicBezTo>
                  <a:pt x="9869" y="3706"/>
                  <a:pt x="9504" y="3640"/>
                  <a:pt x="9138" y="3498"/>
                </a:cubicBezTo>
                <a:cubicBezTo>
                  <a:pt x="8621" y="3299"/>
                  <a:pt x="8083" y="3189"/>
                  <a:pt x="7529" y="3189"/>
                </a:cubicBezTo>
                <a:cubicBezTo>
                  <a:pt x="7466" y="3189"/>
                  <a:pt x="7403" y="3190"/>
                  <a:pt x="7340" y="3193"/>
                </a:cubicBezTo>
                <a:cubicBezTo>
                  <a:pt x="7321" y="3191"/>
                  <a:pt x="7303" y="3187"/>
                  <a:pt x="7287" y="3180"/>
                </a:cubicBezTo>
                <a:cubicBezTo>
                  <a:pt x="7283" y="3165"/>
                  <a:pt x="7281" y="3152"/>
                  <a:pt x="7278" y="3138"/>
                </a:cubicBezTo>
                <a:lnTo>
                  <a:pt x="7960" y="2809"/>
                </a:lnTo>
                <a:cubicBezTo>
                  <a:pt x="8408" y="2595"/>
                  <a:pt x="8862" y="2391"/>
                  <a:pt x="9305" y="2165"/>
                </a:cubicBezTo>
                <a:cubicBezTo>
                  <a:pt x="10019" y="1801"/>
                  <a:pt x="10746" y="1480"/>
                  <a:pt x="11546" y="1361"/>
                </a:cubicBezTo>
                <a:cubicBezTo>
                  <a:pt x="11715" y="1336"/>
                  <a:pt x="11892" y="1291"/>
                  <a:pt x="12060" y="1291"/>
                </a:cubicBezTo>
                <a:close/>
                <a:moveTo>
                  <a:pt x="16995" y="414"/>
                </a:moveTo>
                <a:cubicBezTo>
                  <a:pt x="17017" y="414"/>
                  <a:pt x="17038" y="414"/>
                  <a:pt x="17060" y="414"/>
                </a:cubicBezTo>
                <a:cubicBezTo>
                  <a:pt x="17129" y="416"/>
                  <a:pt x="17196" y="430"/>
                  <a:pt x="17259" y="454"/>
                </a:cubicBezTo>
                <a:cubicBezTo>
                  <a:pt x="17349" y="483"/>
                  <a:pt x="17432" y="532"/>
                  <a:pt x="17523" y="560"/>
                </a:cubicBezTo>
                <a:cubicBezTo>
                  <a:pt x="17680" y="609"/>
                  <a:pt x="17844" y="641"/>
                  <a:pt x="17999" y="699"/>
                </a:cubicBezTo>
                <a:cubicBezTo>
                  <a:pt x="18933" y="1045"/>
                  <a:pt x="19778" y="1554"/>
                  <a:pt x="20592" y="2119"/>
                </a:cubicBezTo>
                <a:cubicBezTo>
                  <a:pt x="20770" y="2241"/>
                  <a:pt x="20926" y="2394"/>
                  <a:pt x="21092" y="2535"/>
                </a:cubicBezTo>
                <a:cubicBezTo>
                  <a:pt x="21193" y="2621"/>
                  <a:pt x="21290" y="2715"/>
                  <a:pt x="21394" y="2800"/>
                </a:cubicBezTo>
                <a:cubicBezTo>
                  <a:pt x="22192" y="3441"/>
                  <a:pt x="22899" y="4174"/>
                  <a:pt x="23559" y="4954"/>
                </a:cubicBezTo>
                <a:cubicBezTo>
                  <a:pt x="23574" y="4973"/>
                  <a:pt x="23587" y="4993"/>
                  <a:pt x="23598" y="5013"/>
                </a:cubicBezTo>
                <a:lnTo>
                  <a:pt x="23577" y="5046"/>
                </a:lnTo>
                <a:cubicBezTo>
                  <a:pt x="23350" y="4986"/>
                  <a:pt x="23124" y="4923"/>
                  <a:pt x="22896" y="4864"/>
                </a:cubicBezTo>
                <a:cubicBezTo>
                  <a:pt x="21568" y="4522"/>
                  <a:pt x="20222" y="4262"/>
                  <a:pt x="18866" y="4055"/>
                </a:cubicBezTo>
                <a:cubicBezTo>
                  <a:pt x="18419" y="3986"/>
                  <a:pt x="18046" y="3826"/>
                  <a:pt x="17704" y="3540"/>
                </a:cubicBezTo>
                <a:cubicBezTo>
                  <a:pt x="16845" y="2821"/>
                  <a:pt x="15886" y="2269"/>
                  <a:pt x="14843" y="1867"/>
                </a:cubicBezTo>
                <a:cubicBezTo>
                  <a:pt x="14360" y="1680"/>
                  <a:pt x="13878" y="1498"/>
                  <a:pt x="13394" y="1318"/>
                </a:cubicBezTo>
                <a:cubicBezTo>
                  <a:pt x="13277" y="1273"/>
                  <a:pt x="13152" y="1252"/>
                  <a:pt x="12988" y="1208"/>
                </a:cubicBezTo>
                <a:cubicBezTo>
                  <a:pt x="13058" y="1185"/>
                  <a:pt x="13084" y="1171"/>
                  <a:pt x="13112" y="1167"/>
                </a:cubicBezTo>
                <a:cubicBezTo>
                  <a:pt x="13837" y="1082"/>
                  <a:pt x="14540" y="914"/>
                  <a:pt x="15234" y="689"/>
                </a:cubicBezTo>
                <a:cubicBezTo>
                  <a:pt x="15803" y="507"/>
                  <a:pt x="16397" y="414"/>
                  <a:pt x="16995" y="414"/>
                </a:cubicBezTo>
                <a:close/>
                <a:moveTo>
                  <a:pt x="7066" y="3432"/>
                </a:moveTo>
                <a:cubicBezTo>
                  <a:pt x="7134" y="3432"/>
                  <a:pt x="7202" y="3436"/>
                  <a:pt x="7268" y="3447"/>
                </a:cubicBezTo>
                <a:cubicBezTo>
                  <a:pt x="7746" y="3522"/>
                  <a:pt x="8219" y="3628"/>
                  <a:pt x="8694" y="3725"/>
                </a:cubicBezTo>
                <a:cubicBezTo>
                  <a:pt x="8747" y="3735"/>
                  <a:pt x="8799" y="3760"/>
                  <a:pt x="8851" y="3778"/>
                </a:cubicBezTo>
                <a:cubicBezTo>
                  <a:pt x="8849" y="3795"/>
                  <a:pt x="8848" y="3812"/>
                  <a:pt x="8847" y="3828"/>
                </a:cubicBezTo>
                <a:cubicBezTo>
                  <a:pt x="7016" y="3952"/>
                  <a:pt x="5333" y="4582"/>
                  <a:pt x="3673" y="5306"/>
                </a:cubicBezTo>
                <a:cubicBezTo>
                  <a:pt x="3696" y="5261"/>
                  <a:pt x="3729" y="5223"/>
                  <a:pt x="3770" y="5193"/>
                </a:cubicBezTo>
                <a:cubicBezTo>
                  <a:pt x="4623" y="4579"/>
                  <a:pt x="5477" y="3967"/>
                  <a:pt x="6453" y="3553"/>
                </a:cubicBezTo>
                <a:cubicBezTo>
                  <a:pt x="6523" y="3524"/>
                  <a:pt x="6589" y="3465"/>
                  <a:pt x="6660" y="3460"/>
                </a:cubicBezTo>
                <a:cubicBezTo>
                  <a:pt x="6794" y="3448"/>
                  <a:pt x="6932" y="3432"/>
                  <a:pt x="7066" y="3432"/>
                </a:cubicBezTo>
                <a:close/>
                <a:moveTo>
                  <a:pt x="18475" y="502"/>
                </a:moveTo>
                <a:cubicBezTo>
                  <a:pt x="18618" y="523"/>
                  <a:pt x="18763" y="540"/>
                  <a:pt x="18906" y="567"/>
                </a:cubicBezTo>
                <a:cubicBezTo>
                  <a:pt x="19880" y="754"/>
                  <a:pt x="20865" y="816"/>
                  <a:pt x="21856" y="820"/>
                </a:cubicBezTo>
                <a:cubicBezTo>
                  <a:pt x="22230" y="821"/>
                  <a:pt x="22604" y="823"/>
                  <a:pt x="22978" y="823"/>
                </a:cubicBezTo>
                <a:cubicBezTo>
                  <a:pt x="23152" y="823"/>
                  <a:pt x="23326" y="822"/>
                  <a:pt x="23499" y="821"/>
                </a:cubicBezTo>
                <a:cubicBezTo>
                  <a:pt x="23503" y="821"/>
                  <a:pt x="23506" y="821"/>
                  <a:pt x="23509" y="821"/>
                </a:cubicBezTo>
                <a:cubicBezTo>
                  <a:pt x="23675" y="821"/>
                  <a:pt x="23807" y="852"/>
                  <a:pt x="23936" y="986"/>
                </a:cubicBezTo>
                <a:cubicBezTo>
                  <a:pt x="24254" y="1316"/>
                  <a:pt x="24608" y="1612"/>
                  <a:pt x="24933" y="1935"/>
                </a:cubicBezTo>
                <a:cubicBezTo>
                  <a:pt x="25430" y="2431"/>
                  <a:pt x="25895" y="2957"/>
                  <a:pt x="26277" y="3548"/>
                </a:cubicBezTo>
                <a:cubicBezTo>
                  <a:pt x="26464" y="3838"/>
                  <a:pt x="26658" y="4125"/>
                  <a:pt x="26810" y="4432"/>
                </a:cubicBezTo>
                <a:cubicBezTo>
                  <a:pt x="27071" y="4957"/>
                  <a:pt x="27303" y="5497"/>
                  <a:pt x="27548" y="6031"/>
                </a:cubicBezTo>
                <a:cubicBezTo>
                  <a:pt x="27629" y="6208"/>
                  <a:pt x="27713" y="6386"/>
                  <a:pt x="27796" y="6567"/>
                </a:cubicBezTo>
                <a:cubicBezTo>
                  <a:pt x="27777" y="6573"/>
                  <a:pt x="27764" y="6582"/>
                  <a:pt x="27754" y="6582"/>
                </a:cubicBezTo>
                <a:cubicBezTo>
                  <a:pt x="27753" y="6582"/>
                  <a:pt x="27752" y="6582"/>
                  <a:pt x="27750" y="6581"/>
                </a:cubicBezTo>
                <a:cubicBezTo>
                  <a:pt x="27696" y="6565"/>
                  <a:pt x="27642" y="6546"/>
                  <a:pt x="27589" y="6525"/>
                </a:cubicBezTo>
                <a:cubicBezTo>
                  <a:pt x="26613" y="6148"/>
                  <a:pt x="25636" y="5773"/>
                  <a:pt x="24661" y="5393"/>
                </a:cubicBezTo>
                <a:cubicBezTo>
                  <a:pt x="24545" y="5347"/>
                  <a:pt x="24424" y="5286"/>
                  <a:pt x="24337" y="5200"/>
                </a:cubicBezTo>
                <a:cubicBezTo>
                  <a:pt x="24080" y="4945"/>
                  <a:pt x="23838" y="4673"/>
                  <a:pt x="23588" y="4410"/>
                </a:cubicBezTo>
                <a:cubicBezTo>
                  <a:pt x="23289" y="4095"/>
                  <a:pt x="23008" y="3760"/>
                  <a:pt x="22684" y="3475"/>
                </a:cubicBezTo>
                <a:cubicBezTo>
                  <a:pt x="22056" y="2924"/>
                  <a:pt x="21417" y="2384"/>
                  <a:pt x="20757" y="1872"/>
                </a:cubicBezTo>
                <a:cubicBezTo>
                  <a:pt x="20105" y="1367"/>
                  <a:pt x="19400" y="940"/>
                  <a:pt x="18636" y="621"/>
                </a:cubicBezTo>
                <a:cubicBezTo>
                  <a:pt x="18578" y="596"/>
                  <a:pt x="18522" y="569"/>
                  <a:pt x="18464" y="543"/>
                </a:cubicBezTo>
                <a:lnTo>
                  <a:pt x="18475" y="502"/>
                </a:lnTo>
                <a:close/>
                <a:moveTo>
                  <a:pt x="24249" y="863"/>
                </a:moveTo>
                <a:cubicBezTo>
                  <a:pt x="24336" y="872"/>
                  <a:pt x="24423" y="878"/>
                  <a:pt x="24510" y="887"/>
                </a:cubicBezTo>
                <a:cubicBezTo>
                  <a:pt x="25248" y="969"/>
                  <a:pt x="25971" y="1121"/>
                  <a:pt x="26687" y="1316"/>
                </a:cubicBezTo>
                <a:cubicBezTo>
                  <a:pt x="27511" y="1541"/>
                  <a:pt x="28331" y="1784"/>
                  <a:pt x="29154" y="2016"/>
                </a:cubicBezTo>
                <a:cubicBezTo>
                  <a:pt x="29357" y="2075"/>
                  <a:pt x="29359" y="2074"/>
                  <a:pt x="29374" y="2287"/>
                </a:cubicBezTo>
                <a:cubicBezTo>
                  <a:pt x="29421" y="2918"/>
                  <a:pt x="29400" y="3548"/>
                  <a:pt x="29330" y="4177"/>
                </a:cubicBezTo>
                <a:cubicBezTo>
                  <a:pt x="29295" y="4481"/>
                  <a:pt x="29222" y="4780"/>
                  <a:pt x="29113" y="5067"/>
                </a:cubicBezTo>
                <a:cubicBezTo>
                  <a:pt x="28900" y="5646"/>
                  <a:pt x="28595" y="6192"/>
                  <a:pt x="28461" y="6803"/>
                </a:cubicBezTo>
                <a:cubicBezTo>
                  <a:pt x="28456" y="6828"/>
                  <a:pt x="28428" y="6850"/>
                  <a:pt x="28413" y="6870"/>
                </a:cubicBezTo>
                <a:cubicBezTo>
                  <a:pt x="28304" y="6848"/>
                  <a:pt x="28275" y="6766"/>
                  <a:pt x="28243" y="6691"/>
                </a:cubicBezTo>
                <a:cubicBezTo>
                  <a:pt x="28051" y="6252"/>
                  <a:pt x="27870" y="5810"/>
                  <a:pt x="27671" y="5374"/>
                </a:cubicBezTo>
                <a:cubicBezTo>
                  <a:pt x="27444" y="4875"/>
                  <a:pt x="27228" y="4370"/>
                  <a:pt x="26914" y="3917"/>
                </a:cubicBezTo>
                <a:cubicBezTo>
                  <a:pt x="26629" y="3509"/>
                  <a:pt x="26336" y="3106"/>
                  <a:pt x="26027" y="2718"/>
                </a:cubicBezTo>
                <a:cubicBezTo>
                  <a:pt x="25522" y="2082"/>
                  <a:pt x="24980" y="1482"/>
                  <a:pt x="24323" y="995"/>
                </a:cubicBezTo>
                <a:cubicBezTo>
                  <a:pt x="24289" y="971"/>
                  <a:pt x="24261" y="936"/>
                  <a:pt x="24230" y="907"/>
                </a:cubicBezTo>
                <a:lnTo>
                  <a:pt x="24249" y="863"/>
                </a:lnTo>
                <a:close/>
                <a:moveTo>
                  <a:pt x="29533" y="2139"/>
                </a:moveTo>
                <a:cubicBezTo>
                  <a:pt x="29601" y="2147"/>
                  <a:pt x="29646" y="2146"/>
                  <a:pt x="29687" y="2156"/>
                </a:cubicBezTo>
                <a:cubicBezTo>
                  <a:pt x="30645" y="2407"/>
                  <a:pt x="31621" y="2565"/>
                  <a:pt x="32599" y="2709"/>
                </a:cubicBezTo>
                <a:cubicBezTo>
                  <a:pt x="33205" y="2800"/>
                  <a:pt x="33805" y="2922"/>
                  <a:pt x="34387" y="3120"/>
                </a:cubicBezTo>
                <a:cubicBezTo>
                  <a:pt x="34624" y="3201"/>
                  <a:pt x="34645" y="3246"/>
                  <a:pt x="34545" y="3480"/>
                </a:cubicBezTo>
                <a:cubicBezTo>
                  <a:pt x="34528" y="3521"/>
                  <a:pt x="34508" y="3561"/>
                  <a:pt x="34486" y="3600"/>
                </a:cubicBezTo>
                <a:cubicBezTo>
                  <a:pt x="34287" y="3952"/>
                  <a:pt x="34049" y="4275"/>
                  <a:pt x="33744" y="4542"/>
                </a:cubicBezTo>
                <a:cubicBezTo>
                  <a:pt x="33181" y="5034"/>
                  <a:pt x="32551" y="5443"/>
                  <a:pt x="31872" y="5754"/>
                </a:cubicBezTo>
                <a:cubicBezTo>
                  <a:pt x="31392" y="5974"/>
                  <a:pt x="30896" y="6164"/>
                  <a:pt x="30409" y="6372"/>
                </a:cubicBezTo>
                <a:cubicBezTo>
                  <a:pt x="29970" y="6560"/>
                  <a:pt x="29537" y="6763"/>
                  <a:pt x="29148" y="7046"/>
                </a:cubicBezTo>
                <a:cubicBezTo>
                  <a:pt x="29069" y="7103"/>
                  <a:pt x="29027" y="7133"/>
                  <a:pt x="28984" y="7133"/>
                </a:cubicBezTo>
                <a:cubicBezTo>
                  <a:pt x="28935" y="7133"/>
                  <a:pt x="28884" y="7095"/>
                  <a:pt x="28780" y="7018"/>
                </a:cubicBezTo>
                <a:cubicBezTo>
                  <a:pt x="28907" y="6661"/>
                  <a:pt x="29021" y="6290"/>
                  <a:pt x="29172" y="5933"/>
                </a:cubicBezTo>
                <a:cubicBezTo>
                  <a:pt x="29413" y="5359"/>
                  <a:pt x="29619" y="4781"/>
                  <a:pt x="29646" y="4150"/>
                </a:cubicBezTo>
                <a:cubicBezTo>
                  <a:pt x="29674" y="3486"/>
                  <a:pt x="29709" y="2825"/>
                  <a:pt x="29533" y="2139"/>
                </a:cubicBezTo>
                <a:close/>
                <a:moveTo>
                  <a:pt x="10500" y="4034"/>
                </a:moveTo>
                <a:cubicBezTo>
                  <a:pt x="10521" y="4034"/>
                  <a:pt x="10544" y="4049"/>
                  <a:pt x="10591" y="4065"/>
                </a:cubicBezTo>
                <a:cubicBezTo>
                  <a:pt x="10518" y="4095"/>
                  <a:pt x="10473" y="4118"/>
                  <a:pt x="10427" y="4133"/>
                </a:cubicBezTo>
                <a:cubicBezTo>
                  <a:pt x="9822" y="4338"/>
                  <a:pt x="9243" y="4607"/>
                  <a:pt x="8668" y="4881"/>
                </a:cubicBezTo>
                <a:cubicBezTo>
                  <a:pt x="8195" y="5107"/>
                  <a:pt x="7715" y="5312"/>
                  <a:pt x="7208" y="5450"/>
                </a:cubicBezTo>
                <a:cubicBezTo>
                  <a:pt x="5888" y="5808"/>
                  <a:pt x="4643" y="6340"/>
                  <a:pt x="3495" y="7086"/>
                </a:cubicBezTo>
                <a:cubicBezTo>
                  <a:pt x="3362" y="7172"/>
                  <a:pt x="3230" y="7208"/>
                  <a:pt x="3076" y="7208"/>
                </a:cubicBezTo>
                <a:cubicBezTo>
                  <a:pt x="3067" y="7208"/>
                  <a:pt x="3057" y="7208"/>
                  <a:pt x="3047" y="7207"/>
                </a:cubicBezTo>
                <a:cubicBezTo>
                  <a:pt x="2513" y="7194"/>
                  <a:pt x="1976" y="7196"/>
                  <a:pt x="1441" y="7193"/>
                </a:cubicBezTo>
                <a:cubicBezTo>
                  <a:pt x="1426" y="7193"/>
                  <a:pt x="1412" y="7193"/>
                  <a:pt x="1397" y="7193"/>
                </a:cubicBezTo>
                <a:cubicBezTo>
                  <a:pt x="1319" y="7193"/>
                  <a:pt x="1235" y="7197"/>
                  <a:pt x="1122" y="7201"/>
                </a:cubicBezTo>
                <a:lnTo>
                  <a:pt x="1121" y="7203"/>
                </a:lnTo>
                <a:cubicBezTo>
                  <a:pt x="1185" y="7134"/>
                  <a:pt x="1218" y="7090"/>
                  <a:pt x="1261" y="7057"/>
                </a:cubicBezTo>
                <a:cubicBezTo>
                  <a:pt x="1397" y="6952"/>
                  <a:pt x="1533" y="6846"/>
                  <a:pt x="1675" y="6750"/>
                </a:cubicBezTo>
                <a:cubicBezTo>
                  <a:pt x="2615" y="6116"/>
                  <a:pt x="3638" y="5643"/>
                  <a:pt x="4683" y="5213"/>
                </a:cubicBezTo>
                <a:cubicBezTo>
                  <a:pt x="5137" y="5026"/>
                  <a:pt x="5606" y="4875"/>
                  <a:pt x="6061" y="4691"/>
                </a:cubicBezTo>
                <a:cubicBezTo>
                  <a:pt x="6801" y="4392"/>
                  <a:pt x="7573" y="4225"/>
                  <a:pt x="8362" y="4152"/>
                </a:cubicBezTo>
                <a:cubicBezTo>
                  <a:pt x="9072" y="4086"/>
                  <a:pt x="9786" y="4070"/>
                  <a:pt x="10498" y="4034"/>
                </a:cubicBezTo>
                <a:cubicBezTo>
                  <a:pt x="10498" y="4034"/>
                  <a:pt x="10499" y="4034"/>
                  <a:pt x="10500" y="4034"/>
                </a:cubicBezTo>
                <a:close/>
                <a:moveTo>
                  <a:pt x="12297" y="3978"/>
                </a:moveTo>
                <a:cubicBezTo>
                  <a:pt x="14237" y="3995"/>
                  <a:pt x="16167" y="4121"/>
                  <a:pt x="18084" y="4441"/>
                </a:cubicBezTo>
                <a:cubicBezTo>
                  <a:pt x="18145" y="4452"/>
                  <a:pt x="18205" y="4466"/>
                  <a:pt x="18266" y="4478"/>
                </a:cubicBezTo>
                <a:cubicBezTo>
                  <a:pt x="18267" y="4495"/>
                  <a:pt x="18269" y="4512"/>
                  <a:pt x="18271" y="4528"/>
                </a:cubicBezTo>
                <a:cubicBezTo>
                  <a:pt x="18180" y="4554"/>
                  <a:pt x="18091" y="4580"/>
                  <a:pt x="18000" y="4605"/>
                </a:cubicBezTo>
                <a:cubicBezTo>
                  <a:pt x="17835" y="4652"/>
                  <a:pt x="17669" y="4695"/>
                  <a:pt x="17503" y="4742"/>
                </a:cubicBezTo>
                <a:cubicBezTo>
                  <a:pt x="16887" y="4918"/>
                  <a:pt x="16316" y="5207"/>
                  <a:pt x="15720" y="5434"/>
                </a:cubicBezTo>
                <a:cubicBezTo>
                  <a:pt x="15274" y="5605"/>
                  <a:pt x="14820" y="5755"/>
                  <a:pt x="14363" y="5893"/>
                </a:cubicBezTo>
                <a:cubicBezTo>
                  <a:pt x="13893" y="6036"/>
                  <a:pt x="13414" y="6146"/>
                  <a:pt x="12942" y="6283"/>
                </a:cubicBezTo>
                <a:cubicBezTo>
                  <a:pt x="11887" y="6588"/>
                  <a:pt x="10866" y="6983"/>
                  <a:pt x="9895" y="7505"/>
                </a:cubicBezTo>
                <a:cubicBezTo>
                  <a:pt x="9249" y="7853"/>
                  <a:pt x="8612" y="8211"/>
                  <a:pt x="8027" y="8656"/>
                </a:cubicBezTo>
                <a:cubicBezTo>
                  <a:pt x="7892" y="8759"/>
                  <a:pt x="7753" y="8857"/>
                  <a:pt x="7612" y="8960"/>
                </a:cubicBezTo>
                <a:cubicBezTo>
                  <a:pt x="7550" y="8916"/>
                  <a:pt x="7499" y="8882"/>
                  <a:pt x="7448" y="8843"/>
                </a:cubicBezTo>
                <a:cubicBezTo>
                  <a:pt x="7255" y="8696"/>
                  <a:pt x="7063" y="8547"/>
                  <a:pt x="6872" y="8399"/>
                </a:cubicBezTo>
                <a:cubicBezTo>
                  <a:pt x="6013" y="7734"/>
                  <a:pt x="5046" y="7340"/>
                  <a:pt x="3960" y="7246"/>
                </a:cubicBezTo>
                <a:cubicBezTo>
                  <a:pt x="3914" y="7241"/>
                  <a:pt x="3868" y="7227"/>
                  <a:pt x="3797" y="7213"/>
                </a:cubicBezTo>
                <a:lnTo>
                  <a:pt x="3797" y="7213"/>
                </a:lnTo>
                <a:cubicBezTo>
                  <a:pt x="3832" y="7178"/>
                  <a:pt x="3846" y="7157"/>
                  <a:pt x="3864" y="7146"/>
                </a:cubicBezTo>
                <a:cubicBezTo>
                  <a:pt x="4237" y="6953"/>
                  <a:pt x="4604" y="6745"/>
                  <a:pt x="4987" y="6571"/>
                </a:cubicBezTo>
                <a:cubicBezTo>
                  <a:pt x="5713" y="6239"/>
                  <a:pt x="6470" y="5992"/>
                  <a:pt x="7242" y="5787"/>
                </a:cubicBezTo>
                <a:cubicBezTo>
                  <a:pt x="7569" y="5701"/>
                  <a:pt x="7890" y="5592"/>
                  <a:pt x="8202" y="5461"/>
                </a:cubicBezTo>
                <a:cubicBezTo>
                  <a:pt x="8771" y="5219"/>
                  <a:pt x="9327" y="4950"/>
                  <a:pt x="9891" y="4697"/>
                </a:cubicBezTo>
                <a:cubicBezTo>
                  <a:pt x="10498" y="4425"/>
                  <a:pt x="11121" y="4199"/>
                  <a:pt x="11767" y="4042"/>
                </a:cubicBezTo>
                <a:cubicBezTo>
                  <a:pt x="11940" y="3999"/>
                  <a:pt x="12118" y="3978"/>
                  <a:pt x="12297" y="3978"/>
                </a:cubicBezTo>
                <a:close/>
                <a:moveTo>
                  <a:pt x="34949" y="3355"/>
                </a:moveTo>
                <a:cubicBezTo>
                  <a:pt x="34977" y="3358"/>
                  <a:pt x="34997" y="3354"/>
                  <a:pt x="35013" y="3361"/>
                </a:cubicBezTo>
                <a:cubicBezTo>
                  <a:pt x="35107" y="3399"/>
                  <a:pt x="35202" y="3439"/>
                  <a:pt x="35295" y="3480"/>
                </a:cubicBezTo>
                <a:cubicBezTo>
                  <a:pt x="36093" y="3844"/>
                  <a:pt x="36848" y="4282"/>
                  <a:pt x="37579" y="4765"/>
                </a:cubicBezTo>
                <a:cubicBezTo>
                  <a:pt x="38160" y="5150"/>
                  <a:pt x="38783" y="5467"/>
                  <a:pt x="39433" y="5713"/>
                </a:cubicBezTo>
                <a:cubicBezTo>
                  <a:pt x="39696" y="5813"/>
                  <a:pt x="39957" y="5918"/>
                  <a:pt x="40213" y="6034"/>
                </a:cubicBezTo>
                <a:cubicBezTo>
                  <a:pt x="40994" y="6387"/>
                  <a:pt x="41695" y="6859"/>
                  <a:pt x="42273" y="7499"/>
                </a:cubicBezTo>
                <a:cubicBezTo>
                  <a:pt x="42762" y="8036"/>
                  <a:pt x="43104" y="8686"/>
                  <a:pt x="43271" y="9392"/>
                </a:cubicBezTo>
                <a:cubicBezTo>
                  <a:pt x="43311" y="9558"/>
                  <a:pt x="43340" y="9727"/>
                  <a:pt x="43308" y="9931"/>
                </a:cubicBezTo>
                <a:cubicBezTo>
                  <a:pt x="43228" y="9897"/>
                  <a:pt x="43170" y="9872"/>
                  <a:pt x="43113" y="9846"/>
                </a:cubicBezTo>
                <a:cubicBezTo>
                  <a:pt x="42357" y="9505"/>
                  <a:pt x="41610" y="9140"/>
                  <a:pt x="40807" y="8917"/>
                </a:cubicBezTo>
                <a:cubicBezTo>
                  <a:pt x="39712" y="8612"/>
                  <a:pt x="38610" y="8336"/>
                  <a:pt x="37490" y="8145"/>
                </a:cubicBezTo>
                <a:cubicBezTo>
                  <a:pt x="35708" y="7843"/>
                  <a:pt x="33911" y="7681"/>
                  <a:pt x="32108" y="7579"/>
                </a:cubicBezTo>
                <a:cubicBezTo>
                  <a:pt x="31326" y="7534"/>
                  <a:pt x="30542" y="7499"/>
                  <a:pt x="29759" y="7460"/>
                </a:cubicBezTo>
                <a:cubicBezTo>
                  <a:pt x="29625" y="7453"/>
                  <a:pt x="29499" y="7431"/>
                  <a:pt x="29401" y="7320"/>
                </a:cubicBezTo>
                <a:cubicBezTo>
                  <a:pt x="29414" y="7303"/>
                  <a:pt x="29429" y="7286"/>
                  <a:pt x="29446" y="7271"/>
                </a:cubicBezTo>
                <a:cubicBezTo>
                  <a:pt x="29470" y="7252"/>
                  <a:pt x="29499" y="7236"/>
                  <a:pt x="29526" y="7219"/>
                </a:cubicBezTo>
                <a:cubicBezTo>
                  <a:pt x="30115" y="6857"/>
                  <a:pt x="30749" y="6591"/>
                  <a:pt x="31396" y="6351"/>
                </a:cubicBezTo>
                <a:cubicBezTo>
                  <a:pt x="32131" y="6078"/>
                  <a:pt x="32815" y="5715"/>
                  <a:pt x="33440" y="5244"/>
                </a:cubicBezTo>
                <a:cubicBezTo>
                  <a:pt x="33649" y="5087"/>
                  <a:pt x="33855" y="4925"/>
                  <a:pt x="34047" y="4748"/>
                </a:cubicBezTo>
                <a:cubicBezTo>
                  <a:pt x="34464" y="4361"/>
                  <a:pt x="34784" y="3907"/>
                  <a:pt x="34949" y="3355"/>
                </a:cubicBezTo>
                <a:close/>
                <a:moveTo>
                  <a:pt x="30590" y="7926"/>
                </a:moveTo>
                <a:cubicBezTo>
                  <a:pt x="30652" y="7929"/>
                  <a:pt x="30713" y="7927"/>
                  <a:pt x="30774" y="7932"/>
                </a:cubicBezTo>
                <a:cubicBezTo>
                  <a:pt x="30996" y="7949"/>
                  <a:pt x="31219" y="7978"/>
                  <a:pt x="31441" y="7983"/>
                </a:cubicBezTo>
                <a:cubicBezTo>
                  <a:pt x="32992" y="8019"/>
                  <a:pt x="34529" y="8213"/>
                  <a:pt x="36066" y="8403"/>
                </a:cubicBezTo>
                <a:cubicBezTo>
                  <a:pt x="37728" y="8606"/>
                  <a:pt x="39351" y="9005"/>
                  <a:pt x="40965" y="9437"/>
                </a:cubicBezTo>
                <a:cubicBezTo>
                  <a:pt x="41205" y="9502"/>
                  <a:pt x="41439" y="9590"/>
                  <a:pt x="41671" y="9677"/>
                </a:cubicBezTo>
                <a:cubicBezTo>
                  <a:pt x="42119" y="9844"/>
                  <a:pt x="42565" y="10018"/>
                  <a:pt x="43011" y="10189"/>
                </a:cubicBezTo>
                <a:cubicBezTo>
                  <a:pt x="43088" y="10218"/>
                  <a:pt x="43164" y="10245"/>
                  <a:pt x="43252" y="10278"/>
                </a:cubicBezTo>
                <a:cubicBezTo>
                  <a:pt x="43196" y="10475"/>
                  <a:pt x="43098" y="10632"/>
                  <a:pt x="42950" y="10743"/>
                </a:cubicBezTo>
                <a:cubicBezTo>
                  <a:pt x="42768" y="10882"/>
                  <a:pt x="42573" y="11003"/>
                  <a:pt x="42370" y="11106"/>
                </a:cubicBezTo>
                <a:cubicBezTo>
                  <a:pt x="42096" y="11241"/>
                  <a:pt x="41807" y="11284"/>
                  <a:pt x="41511" y="11284"/>
                </a:cubicBezTo>
                <a:cubicBezTo>
                  <a:pt x="41392" y="11284"/>
                  <a:pt x="41272" y="11277"/>
                  <a:pt x="41152" y="11266"/>
                </a:cubicBezTo>
                <a:cubicBezTo>
                  <a:pt x="40323" y="11195"/>
                  <a:pt x="39517" y="11016"/>
                  <a:pt x="38721" y="10771"/>
                </a:cubicBezTo>
                <a:cubicBezTo>
                  <a:pt x="38064" y="10569"/>
                  <a:pt x="37400" y="10383"/>
                  <a:pt x="36733" y="10213"/>
                </a:cubicBezTo>
                <a:cubicBezTo>
                  <a:pt x="36405" y="10131"/>
                  <a:pt x="36071" y="10076"/>
                  <a:pt x="35734" y="10049"/>
                </a:cubicBezTo>
                <a:cubicBezTo>
                  <a:pt x="35594" y="10037"/>
                  <a:pt x="35453" y="10028"/>
                  <a:pt x="35314" y="10028"/>
                </a:cubicBezTo>
                <a:cubicBezTo>
                  <a:pt x="34966" y="10028"/>
                  <a:pt x="34623" y="10081"/>
                  <a:pt x="34301" y="10264"/>
                </a:cubicBezTo>
                <a:cubicBezTo>
                  <a:pt x="34290" y="10270"/>
                  <a:pt x="34276" y="10273"/>
                  <a:pt x="34261" y="10273"/>
                </a:cubicBezTo>
                <a:cubicBezTo>
                  <a:pt x="34234" y="10273"/>
                  <a:pt x="34203" y="10265"/>
                  <a:pt x="34178" y="10256"/>
                </a:cubicBezTo>
                <a:cubicBezTo>
                  <a:pt x="34138" y="10242"/>
                  <a:pt x="34104" y="10207"/>
                  <a:pt x="34067" y="10183"/>
                </a:cubicBezTo>
                <a:cubicBezTo>
                  <a:pt x="32980" y="9433"/>
                  <a:pt x="31869" y="8719"/>
                  <a:pt x="30726" y="8058"/>
                </a:cubicBezTo>
                <a:cubicBezTo>
                  <a:pt x="30676" y="8030"/>
                  <a:pt x="30630" y="7997"/>
                  <a:pt x="30583" y="7966"/>
                </a:cubicBezTo>
                <a:lnTo>
                  <a:pt x="30590" y="7926"/>
                </a:lnTo>
                <a:close/>
                <a:moveTo>
                  <a:pt x="19380" y="4691"/>
                </a:moveTo>
                <a:cubicBezTo>
                  <a:pt x="19541" y="4691"/>
                  <a:pt x="19703" y="4711"/>
                  <a:pt x="19866" y="4761"/>
                </a:cubicBezTo>
                <a:cubicBezTo>
                  <a:pt x="19999" y="4802"/>
                  <a:pt x="20142" y="4818"/>
                  <a:pt x="20278" y="4845"/>
                </a:cubicBezTo>
                <a:cubicBezTo>
                  <a:pt x="21594" y="5107"/>
                  <a:pt x="22899" y="5404"/>
                  <a:pt x="24171" y="5837"/>
                </a:cubicBezTo>
                <a:cubicBezTo>
                  <a:pt x="24235" y="5858"/>
                  <a:pt x="24297" y="5885"/>
                  <a:pt x="24396" y="5923"/>
                </a:cubicBezTo>
                <a:cubicBezTo>
                  <a:pt x="24320" y="5953"/>
                  <a:pt x="24282" y="5973"/>
                  <a:pt x="24242" y="5984"/>
                </a:cubicBezTo>
                <a:cubicBezTo>
                  <a:pt x="23777" y="6097"/>
                  <a:pt x="23310" y="6200"/>
                  <a:pt x="22848" y="6320"/>
                </a:cubicBezTo>
                <a:cubicBezTo>
                  <a:pt x="21944" y="6552"/>
                  <a:pt x="21070" y="6886"/>
                  <a:pt x="20243" y="7316"/>
                </a:cubicBezTo>
                <a:cubicBezTo>
                  <a:pt x="19633" y="7636"/>
                  <a:pt x="19043" y="7990"/>
                  <a:pt x="18442" y="8324"/>
                </a:cubicBezTo>
                <a:cubicBezTo>
                  <a:pt x="17769" y="8698"/>
                  <a:pt x="17094" y="9074"/>
                  <a:pt x="16414" y="9438"/>
                </a:cubicBezTo>
                <a:cubicBezTo>
                  <a:pt x="15851" y="9739"/>
                  <a:pt x="15301" y="10058"/>
                  <a:pt x="14834" y="10503"/>
                </a:cubicBezTo>
                <a:cubicBezTo>
                  <a:pt x="14654" y="10675"/>
                  <a:pt x="14480" y="10852"/>
                  <a:pt x="14301" y="11024"/>
                </a:cubicBezTo>
                <a:cubicBezTo>
                  <a:pt x="14043" y="11270"/>
                  <a:pt x="13753" y="11476"/>
                  <a:pt x="13463" y="11690"/>
                </a:cubicBezTo>
                <a:cubicBezTo>
                  <a:pt x="13421" y="11661"/>
                  <a:pt x="13390" y="11641"/>
                  <a:pt x="13361" y="11616"/>
                </a:cubicBezTo>
                <a:cubicBezTo>
                  <a:pt x="12851" y="11158"/>
                  <a:pt x="12264" y="10829"/>
                  <a:pt x="11632" y="10575"/>
                </a:cubicBezTo>
                <a:cubicBezTo>
                  <a:pt x="10926" y="10289"/>
                  <a:pt x="10191" y="10096"/>
                  <a:pt x="9462" y="9880"/>
                </a:cubicBezTo>
                <a:cubicBezTo>
                  <a:pt x="9231" y="9812"/>
                  <a:pt x="8998" y="9744"/>
                  <a:pt x="8768" y="9665"/>
                </a:cubicBezTo>
                <a:cubicBezTo>
                  <a:pt x="8418" y="9542"/>
                  <a:pt x="8111" y="9338"/>
                  <a:pt x="7802" y="9096"/>
                </a:cubicBezTo>
                <a:lnTo>
                  <a:pt x="7802" y="9096"/>
                </a:lnTo>
                <a:cubicBezTo>
                  <a:pt x="7844" y="9059"/>
                  <a:pt x="7860" y="9039"/>
                  <a:pt x="7880" y="9026"/>
                </a:cubicBezTo>
                <a:cubicBezTo>
                  <a:pt x="8227" y="8813"/>
                  <a:pt x="8565" y="8580"/>
                  <a:pt x="8925" y="8390"/>
                </a:cubicBezTo>
                <a:cubicBezTo>
                  <a:pt x="9588" y="8039"/>
                  <a:pt x="10262" y="7703"/>
                  <a:pt x="10939" y="7378"/>
                </a:cubicBezTo>
                <a:cubicBezTo>
                  <a:pt x="11818" y="6956"/>
                  <a:pt x="12748" y="6679"/>
                  <a:pt x="13687" y="6437"/>
                </a:cubicBezTo>
                <a:cubicBezTo>
                  <a:pt x="14598" y="6201"/>
                  <a:pt x="15493" y="5926"/>
                  <a:pt x="16354" y="5548"/>
                </a:cubicBezTo>
                <a:cubicBezTo>
                  <a:pt x="17087" y="5227"/>
                  <a:pt x="17838" y="4966"/>
                  <a:pt x="18620" y="4795"/>
                </a:cubicBezTo>
                <a:cubicBezTo>
                  <a:pt x="18873" y="4740"/>
                  <a:pt x="19126" y="4691"/>
                  <a:pt x="19380" y="4691"/>
                </a:cubicBezTo>
                <a:close/>
                <a:moveTo>
                  <a:pt x="25058" y="6179"/>
                </a:moveTo>
                <a:cubicBezTo>
                  <a:pt x="25105" y="6179"/>
                  <a:pt x="25151" y="6186"/>
                  <a:pt x="25187" y="6205"/>
                </a:cubicBezTo>
                <a:cubicBezTo>
                  <a:pt x="25307" y="6268"/>
                  <a:pt x="25437" y="6290"/>
                  <a:pt x="25558" y="6339"/>
                </a:cubicBezTo>
                <a:cubicBezTo>
                  <a:pt x="26262" y="6624"/>
                  <a:pt x="26964" y="6913"/>
                  <a:pt x="27666" y="7204"/>
                </a:cubicBezTo>
                <a:cubicBezTo>
                  <a:pt x="27704" y="7219"/>
                  <a:pt x="27737" y="7247"/>
                  <a:pt x="27786" y="7277"/>
                </a:cubicBezTo>
                <a:cubicBezTo>
                  <a:pt x="27724" y="7318"/>
                  <a:pt x="27680" y="7352"/>
                  <a:pt x="27630" y="7380"/>
                </a:cubicBezTo>
                <a:cubicBezTo>
                  <a:pt x="27118" y="7678"/>
                  <a:pt x="26600" y="7964"/>
                  <a:pt x="26094" y="8273"/>
                </a:cubicBezTo>
                <a:cubicBezTo>
                  <a:pt x="24856" y="9027"/>
                  <a:pt x="23665" y="9845"/>
                  <a:pt x="22604" y="10839"/>
                </a:cubicBezTo>
                <a:cubicBezTo>
                  <a:pt x="21697" y="11690"/>
                  <a:pt x="20786" y="12535"/>
                  <a:pt x="19888" y="13392"/>
                </a:cubicBezTo>
                <a:cubicBezTo>
                  <a:pt x="19319" y="13935"/>
                  <a:pt x="18793" y="14517"/>
                  <a:pt x="18351" y="15170"/>
                </a:cubicBezTo>
                <a:cubicBezTo>
                  <a:pt x="18312" y="15227"/>
                  <a:pt x="18269" y="15278"/>
                  <a:pt x="18229" y="15331"/>
                </a:cubicBezTo>
                <a:cubicBezTo>
                  <a:pt x="18199" y="15324"/>
                  <a:pt x="18169" y="15316"/>
                  <a:pt x="18139" y="15307"/>
                </a:cubicBezTo>
                <a:cubicBezTo>
                  <a:pt x="17478" y="15036"/>
                  <a:pt x="16824" y="14747"/>
                  <a:pt x="16198" y="14399"/>
                </a:cubicBezTo>
                <a:cubicBezTo>
                  <a:pt x="15861" y="14212"/>
                  <a:pt x="15544" y="13996"/>
                  <a:pt x="15284" y="13711"/>
                </a:cubicBezTo>
                <a:cubicBezTo>
                  <a:pt x="14743" y="13119"/>
                  <a:pt x="14211" y="12517"/>
                  <a:pt x="13657" y="11897"/>
                </a:cubicBezTo>
                <a:lnTo>
                  <a:pt x="13655" y="11897"/>
                </a:lnTo>
                <a:cubicBezTo>
                  <a:pt x="13741" y="11832"/>
                  <a:pt x="13805" y="11781"/>
                  <a:pt x="13871" y="11735"/>
                </a:cubicBezTo>
                <a:cubicBezTo>
                  <a:pt x="14201" y="11504"/>
                  <a:pt x="14521" y="11264"/>
                  <a:pt x="14804" y="10975"/>
                </a:cubicBezTo>
                <a:cubicBezTo>
                  <a:pt x="15277" y="10490"/>
                  <a:pt x="15840" y="10137"/>
                  <a:pt x="16432" y="9816"/>
                </a:cubicBezTo>
                <a:cubicBezTo>
                  <a:pt x="17350" y="9318"/>
                  <a:pt x="18269" y="8820"/>
                  <a:pt x="19175" y="8299"/>
                </a:cubicBezTo>
                <a:cubicBezTo>
                  <a:pt x="20206" y="7706"/>
                  <a:pt x="21270" y="7190"/>
                  <a:pt x="22409" y="6837"/>
                </a:cubicBezTo>
                <a:cubicBezTo>
                  <a:pt x="22762" y="6727"/>
                  <a:pt x="23115" y="6614"/>
                  <a:pt x="23474" y="6524"/>
                </a:cubicBezTo>
                <a:cubicBezTo>
                  <a:pt x="23949" y="6403"/>
                  <a:pt x="24429" y="6300"/>
                  <a:pt x="24909" y="6197"/>
                </a:cubicBezTo>
                <a:cubicBezTo>
                  <a:pt x="24955" y="6187"/>
                  <a:pt x="25008" y="6179"/>
                  <a:pt x="25058" y="6179"/>
                </a:cubicBezTo>
                <a:close/>
                <a:moveTo>
                  <a:pt x="28265" y="7494"/>
                </a:moveTo>
                <a:cubicBezTo>
                  <a:pt x="28343" y="7494"/>
                  <a:pt x="28420" y="7529"/>
                  <a:pt x="28499" y="7606"/>
                </a:cubicBezTo>
                <a:cubicBezTo>
                  <a:pt x="28446" y="7669"/>
                  <a:pt x="28395" y="7718"/>
                  <a:pt x="28356" y="7774"/>
                </a:cubicBezTo>
                <a:cubicBezTo>
                  <a:pt x="28244" y="7936"/>
                  <a:pt x="28110" y="8090"/>
                  <a:pt x="28033" y="8269"/>
                </a:cubicBezTo>
                <a:cubicBezTo>
                  <a:pt x="27814" y="8778"/>
                  <a:pt x="27584" y="9286"/>
                  <a:pt x="27421" y="9815"/>
                </a:cubicBezTo>
                <a:cubicBezTo>
                  <a:pt x="27009" y="11143"/>
                  <a:pt x="26635" y="12483"/>
                  <a:pt x="26240" y="13816"/>
                </a:cubicBezTo>
                <a:cubicBezTo>
                  <a:pt x="26100" y="14287"/>
                  <a:pt x="25960" y="14758"/>
                  <a:pt x="25791" y="15220"/>
                </a:cubicBezTo>
                <a:cubicBezTo>
                  <a:pt x="25544" y="15896"/>
                  <a:pt x="25155" y="16494"/>
                  <a:pt x="24714" y="17062"/>
                </a:cubicBezTo>
                <a:cubicBezTo>
                  <a:pt x="24367" y="17511"/>
                  <a:pt x="23941" y="17848"/>
                  <a:pt x="23442" y="18109"/>
                </a:cubicBezTo>
                <a:cubicBezTo>
                  <a:pt x="23382" y="18141"/>
                  <a:pt x="23329" y="18157"/>
                  <a:pt x="23278" y="18157"/>
                </a:cubicBezTo>
                <a:cubicBezTo>
                  <a:pt x="23221" y="18157"/>
                  <a:pt x="23167" y="18137"/>
                  <a:pt x="23109" y="18097"/>
                </a:cubicBezTo>
                <a:cubicBezTo>
                  <a:pt x="22787" y="17878"/>
                  <a:pt x="22457" y="17671"/>
                  <a:pt x="22142" y="17443"/>
                </a:cubicBezTo>
                <a:cubicBezTo>
                  <a:pt x="21057" y="16660"/>
                  <a:pt x="19923" y="15965"/>
                  <a:pt x="18655" y="15511"/>
                </a:cubicBezTo>
                <a:cubicBezTo>
                  <a:pt x="18590" y="15489"/>
                  <a:pt x="18529" y="15458"/>
                  <a:pt x="18456" y="15427"/>
                </a:cubicBezTo>
                <a:cubicBezTo>
                  <a:pt x="18473" y="15389"/>
                  <a:pt x="18495" y="15352"/>
                  <a:pt x="18517" y="15316"/>
                </a:cubicBezTo>
                <a:cubicBezTo>
                  <a:pt x="18910" y="14772"/>
                  <a:pt x="19335" y="14255"/>
                  <a:pt x="19811" y="13783"/>
                </a:cubicBezTo>
                <a:cubicBezTo>
                  <a:pt x="20866" y="12737"/>
                  <a:pt x="21969" y="11743"/>
                  <a:pt x="23117" y="10800"/>
                </a:cubicBezTo>
                <a:cubicBezTo>
                  <a:pt x="24655" y="9538"/>
                  <a:pt x="26378" y="8554"/>
                  <a:pt x="28086" y="7550"/>
                </a:cubicBezTo>
                <a:cubicBezTo>
                  <a:pt x="28148" y="7513"/>
                  <a:pt x="28207" y="7494"/>
                  <a:pt x="28265" y="7494"/>
                </a:cubicBezTo>
                <a:close/>
                <a:moveTo>
                  <a:pt x="29360" y="8038"/>
                </a:moveTo>
                <a:cubicBezTo>
                  <a:pt x="29810" y="8138"/>
                  <a:pt x="33449" y="10377"/>
                  <a:pt x="33680" y="10683"/>
                </a:cubicBezTo>
                <a:cubicBezTo>
                  <a:pt x="33621" y="10782"/>
                  <a:pt x="33544" y="10873"/>
                  <a:pt x="33507" y="10978"/>
                </a:cubicBezTo>
                <a:cubicBezTo>
                  <a:pt x="33369" y="11375"/>
                  <a:pt x="33296" y="11785"/>
                  <a:pt x="33354" y="12202"/>
                </a:cubicBezTo>
                <a:cubicBezTo>
                  <a:pt x="33422" y="12690"/>
                  <a:pt x="33565" y="13163"/>
                  <a:pt x="33754" y="13617"/>
                </a:cubicBezTo>
                <a:cubicBezTo>
                  <a:pt x="34089" y="14425"/>
                  <a:pt x="34526" y="15184"/>
                  <a:pt x="34921" y="15963"/>
                </a:cubicBezTo>
                <a:cubicBezTo>
                  <a:pt x="35112" y="16337"/>
                  <a:pt x="35324" y="16702"/>
                  <a:pt x="35447" y="17108"/>
                </a:cubicBezTo>
                <a:cubicBezTo>
                  <a:pt x="35570" y="17506"/>
                  <a:pt x="35710" y="17895"/>
                  <a:pt x="35834" y="18291"/>
                </a:cubicBezTo>
                <a:cubicBezTo>
                  <a:pt x="35890" y="18468"/>
                  <a:pt x="35950" y="18647"/>
                  <a:pt x="35965" y="18829"/>
                </a:cubicBezTo>
                <a:cubicBezTo>
                  <a:pt x="36060" y="19923"/>
                  <a:pt x="35601" y="20681"/>
                  <a:pt x="34542" y="21173"/>
                </a:cubicBezTo>
                <a:cubicBezTo>
                  <a:pt x="34076" y="20642"/>
                  <a:pt x="33612" y="20119"/>
                  <a:pt x="33155" y="19586"/>
                </a:cubicBezTo>
                <a:cubicBezTo>
                  <a:pt x="33049" y="19461"/>
                  <a:pt x="32963" y="19314"/>
                  <a:pt x="32889" y="19167"/>
                </a:cubicBezTo>
                <a:cubicBezTo>
                  <a:pt x="32508" y="18402"/>
                  <a:pt x="32123" y="17640"/>
                  <a:pt x="31805" y="16845"/>
                </a:cubicBezTo>
                <a:cubicBezTo>
                  <a:pt x="31367" y="15758"/>
                  <a:pt x="31032" y="14643"/>
                  <a:pt x="30834" y="13486"/>
                </a:cubicBezTo>
                <a:cubicBezTo>
                  <a:pt x="30742" y="12952"/>
                  <a:pt x="30659" y="12417"/>
                  <a:pt x="30567" y="11884"/>
                </a:cubicBezTo>
                <a:cubicBezTo>
                  <a:pt x="30400" y="10905"/>
                  <a:pt x="30107" y="9962"/>
                  <a:pt x="29756" y="9034"/>
                </a:cubicBezTo>
                <a:cubicBezTo>
                  <a:pt x="29653" y="8760"/>
                  <a:pt x="29533" y="8492"/>
                  <a:pt x="29422" y="8220"/>
                </a:cubicBezTo>
                <a:cubicBezTo>
                  <a:pt x="29400" y="8165"/>
                  <a:pt x="29383" y="8107"/>
                  <a:pt x="29360" y="8038"/>
                </a:cubicBezTo>
                <a:close/>
                <a:moveTo>
                  <a:pt x="28810" y="7911"/>
                </a:moveTo>
                <a:cubicBezTo>
                  <a:pt x="28829" y="7941"/>
                  <a:pt x="28846" y="7973"/>
                  <a:pt x="28861" y="8006"/>
                </a:cubicBezTo>
                <a:cubicBezTo>
                  <a:pt x="29027" y="8420"/>
                  <a:pt x="29196" y="8834"/>
                  <a:pt x="29356" y="9251"/>
                </a:cubicBezTo>
                <a:cubicBezTo>
                  <a:pt x="29793" y="10393"/>
                  <a:pt x="30096" y="11571"/>
                  <a:pt x="30283" y="12781"/>
                </a:cubicBezTo>
                <a:cubicBezTo>
                  <a:pt x="30432" y="13732"/>
                  <a:pt x="30652" y="14672"/>
                  <a:pt x="30941" y="15592"/>
                </a:cubicBezTo>
                <a:cubicBezTo>
                  <a:pt x="31280" y="16665"/>
                  <a:pt x="31735" y="17691"/>
                  <a:pt x="32231" y="18701"/>
                </a:cubicBezTo>
                <a:cubicBezTo>
                  <a:pt x="32451" y="19149"/>
                  <a:pt x="32685" y="19587"/>
                  <a:pt x="33018" y="19963"/>
                </a:cubicBezTo>
                <a:cubicBezTo>
                  <a:pt x="33364" y="20355"/>
                  <a:pt x="33718" y="20740"/>
                  <a:pt x="34068" y="21127"/>
                </a:cubicBezTo>
                <a:cubicBezTo>
                  <a:pt x="34114" y="21179"/>
                  <a:pt x="34161" y="21228"/>
                  <a:pt x="34233" y="21305"/>
                </a:cubicBezTo>
                <a:cubicBezTo>
                  <a:pt x="34149" y="21334"/>
                  <a:pt x="34102" y="21353"/>
                  <a:pt x="34054" y="21363"/>
                </a:cubicBezTo>
                <a:cubicBezTo>
                  <a:pt x="33712" y="21445"/>
                  <a:pt x="33370" y="21484"/>
                  <a:pt x="33028" y="21484"/>
                </a:cubicBezTo>
                <a:cubicBezTo>
                  <a:pt x="32644" y="21484"/>
                  <a:pt x="32260" y="21434"/>
                  <a:pt x="31876" y="21340"/>
                </a:cubicBezTo>
                <a:cubicBezTo>
                  <a:pt x="31339" y="21208"/>
                  <a:pt x="30845" y="20972"/>
                  <a:pt x="30367" y="20696"/>
                </a:cubicBezTo>
                <a:cubicBezTo>
                  <a:pt x="29881" y="20415"/>
                  <a:pt x="29394" y="20135"/>
                  <a:pt x="28908" y="19854"/>
                </a:cubicBezTo>
                <a:cubicBezTo>
                  <a:pt x="28333" y="19519"/>
                  <a:pt x="27706" y="19283"/>
                  <a:pt x="27053" y="19155"/>
                </a:cubicBezTo>
                <a:cubicBezTo>
                  <a:pt x="26434" y="19034"/>
                  <a:pt x="25813" y="18917"/>
                  <a:pt x="25193" y="18795"/>
                </a:cubicBezTo>
                <a:cubicBezTo>
                  <a:pt x="24723" y="18701"/>
                  <a:pt x="24258" y="18588"/>
                  <a:pt x="23809" y="18417"/>
                </a:cubicBezTo>
                <a:cubicBezTo>
                  <a:pt x="23748" y="18395"/>
                  <a:pt x="23689" y="18366"/>
                  <a:pt x="23599" y="18326"/>
                </a:cubicBezTo>
                <a:cubicBezTo>
                  <a:pt x="23700" y="18269"/>
                  <a:pt x="23765" y="18230"/>
                  <a:pt x="23831" y="18194"/>
                </a:cubicBezTo>
                <a:cubicBezTo>
                  <a:pt x="24168" y="18009"/>
                  <a:pt x="24483" y="17791"/>
                  <a:pt x="24747" y="17510"/>
                </a:cubicBezTo>
                <a:cubicBezTo>
                  <a:pt x="25384" y="16833"/>
                  <a:pt x="25882" y="16060"/>
                  <a:pt x="26180" y="15178"/>
                </a:cubicBezTo>
                <a:cubicBezTo>
                  <a:pt x="26566" y="14036"/>
                  <a:pt x="26914" y="12882"/>
                  <a:pt x="27274" y="11731"/>
                </a:cubicBezTo>
                <a:cubicBezTo>
                  <a:pt x="27608" y="10665"/>
                  <a:pt x="27886" y="9582"/>
                  <a:pt x="28354" y="8562"/>
                </a:cubicBezTo>
                <a:cubicBezTo>
                  <a:pt x="28448" y="8358"/>
                  <a:pt x="28552" y="8161"/>
                  <a:pt x="28703" y="7994"/>
                </a:cubicBezTo>
                <a:cubicBezTo>
                  <a:pt x="28732" y="7964"/>
                  <a:pt x="28769" y="7943"/>
                  <a:pt x="28810" y="7911"/>
                </a:cubicBezTo>
                <a:close/>
                <a:moveTo>
                  <a:pt x="17145" y="0"/>
                </a:moveTo>
                <a:cubicBezTo>
                  <a:pt x="16646" y="0"/>
                  <a:pt x="16150" y="50"/>
                  <a:pt x="15660" y="162"/>
                </a:cubicBezTo>
                <a:cubicBezTo>
                  <a:pt x="15350" y="234"/>
                  <a:pt x="15045" y="330"/>
                  <a:pt x="14741" y="429"/>
                </a:cubicBezTo>
                <a:cubicBezTo>
                  <a:pt x="14100" y="635"/>
                  <a:pt x="13438" y="728"/>
                  <a:pt x="12773" y="814"/>
                </a:cubicBezTo>
                <a:cubicBezTo>
                  <a:pt x="12319" y="873"/>
                  <a:pt x="11861" y="921"/>
                  <a:pt x="11409" y="996"/>
                </a:cubicBezTo>
                <a:cubicBezTo>
                  <a:pt x="10848" y="1088"/>
                  <a:pt x="10304" y="1261"/>
                  <a:pt x="9791" y="1509"/>
                </a:cubicBezTo>
                <a:cubicBezTo>
                  <a:pt x="9006" y="1891"/>
                  <a:pt x="8223" y="2279"/>
                  <a:pt x="7446" y="2676"/>
                </a:cubicBezTo>
                <a:cubicBezTo>
                  <a:pt x="6749" y="3034"/>
                  <a:pt x="6054" y="3397"/>
                  <a:pt x="5372" y="3782"/>
                </a:cubicBezTo>
                <a:cubicBezTo>
                  <a:pt x="4934" y="4030"/>
                  <a:pt x="4511" y="4306"/>
                  <a:pt x="4101" y="4595"/>
                </a:cubicBezTo>
                <a:cubicBezTo>
                  <a:pt x="3454" y="5052"/>
                  <a:pt x="2788" y="5474"/>
                  <a:pt x="2108" y="5878"/>
                </a:cubicBezTo>
                <a:cubicBezTo>
                  <a:pt x="1642" y="6156"/>
                  <a:pt x="1204" y="6477"/>
                  <a:pt x="800" y="6838"/>
                </a:cubicBezTo>
                <a:cubicBezTo>
                  <a:pt x="595" y="7019"/>
                  <a:pt x="375" y="7184"/>
                  <a:pt x="163" y="7357"/>
                </a:cubicBezTo>
                <a:cubicBezTo>
                  <a:pt x="143" y="7373"/>
                  <a:pt x="123" y="7389"/>
                  <a:pt x="104" y="7406"/>
                </a:cubicBezTo>
                <a:cubicBezTo>
                  <a:pt x="31" y="7473"/>
                  <a:pt x="1" y="7551"/>
                  <a:pt x="38" y="7647"/>
                </a:cubicBezTo>
                <a:cubicBezTo>
                  <a:pt x="76" y="7742"/>
                  <a:pt x="155" y="7773"/>
                  <a:pt x="245" y="7773"/>
                </a:cubicBezTo>
                <a:cubicBezTo>
                  <a:pt x="248" y="7773"/>
                  <a:pt x="251" y="7773"/>
                  <a:pt x="255" y="7773"/>
                </a:cubicBezTo>
                <a:cubicBezTo>
                  <a:pt x="337" y="7770"/>
                  <a:pt x="420" y="7759"/>
                  <a:pt x="501" y="7740"/>
                </a:cubicBezTo>
                <a:cubicBezTo>
                  <a:pt x="891" y="7658"/>
                  <a:pt x="1284" y="7625"/>
                  <a:pt x="1681" y="7625"/>
                </a:cubicBezTo>
                <a:cubicBezTo>
                  <a:pt x="1807" y="7625"/>
                  <a:pt x="1933" y="7628"/>
                  <a:pt x="2060" y="7634"/>
                </a:cubicBezTo>
                <a:cubicBezTo>
                  <a:pt x="2595" y="7660"/>
                  <a:pt x="3130" y="7669"/>
                  <a:pt x="3666" y="7692"/>
                </a:cubicBezTo>
                <a:cubicBezTo>
                  <a:pt x="4743" y="7739"/>
                  <a:pt x="5712" y="8089"/>
                  <a:pt x="6568" y="8746"/>
                </a:cubicBezTo>
                <a:cubicBezTo>
                  <a:pt x="6927" y="9023"/>
                  <a:pt x="7292" y="9292"/>
                  <a:pt x="7650" y="9569"/>
                </a:cubicBezTo>
                <a:cubicBezTo>
                  <a:pt x="8070" y="9892"/>
                  <a:pt x="8539" y="10116"/>
                  <a:pt x="9049" y="10259"/>
                </a:cubicBezTo>
                <a:cubicBezTo>
                  <a:pt x="9541" y="10397"/>
                  <a:pt x="10032" y="10537"/>
                  <a:pt x="10516" y="10696"/>
                </a:cubicBezTo>
                <a:cubicBezTo>
                  <a:pt x="10935" y="10833"/>
                  <a:pt x="11349" y="10984"/>
                  <a:pt x="11755" y="11153"/>
                </a:cubicBezTo>
                <a:cubicBezTo>
                  <a:pt x="12395" y="11418"/>
                  <a:pt x="12967" y="11823"/>
                  <a:pt x="13428" y="12339"/>
                </a:cubicBezTo>
                <a:cubicBezTo>
                  <a:pt x="13817" y="12771"/>
                  <a:pt x="14208" y="13199"/>
                  <a:pt x="14588" y="13638"/>
                </a:cubicBezTo>
                <a:cubicBezTo>
                  <a:pt x="15077" y="14201"/>
                  <a:pt x="15658" y="14636"/>
                  <a:pt x="16327" y="14963"/>
                </a:cubicBezTo>
                <a:cubicBezTo>
                  <a:pt x="17033" y="15307"/>
                  <a:pt x="17745" y="15640"/>
                  <a:pt x="18485" y="15903"/>
                </a:cubicBezTo>
                <a:cubicBezTo>
                  <a:pt x="19706" y="16337"/>
                  <a:pt x="20803" y="16993"/>
                  <a:pt x="21850" y="17743"/>
                </a:cubicBezTo>
                <a:cubicBezTo>
                  <a:pt x="22046" y="17884"/>
                  <a:pt x="22243" y="18027"/>
                  <a:pt x="22439" y="18168"/>
                </a:cubicBezTo>
                <a:cubicBezTo>
                  <a:pt x="22932" y="18522"/>
                  <a:pt x="23471" y="18788"/>
                  <a:pt x="24055" y="18942"/>
                </a:cubicBezTo>
                <a:cubicBezTo>
                  <a:pt x="24597" y="19084"/>
                  <a:pt x="25149" y="19194"/>
                  <a:pt x="25697" y="19307"/>
                </a:cubicBezTo>
                <a:cubicBezTo>
                  <a:pt x="26147" y="19401"/>
                  <a:pt x="26601" y="19476"/>
                  <a:pt x="27050" y="19564"/>
                </a:cubicBezTo>
                <a:cubicBezTo>
                  <a:pt x="27646" y="19682"/>
                  <a:pt x="28201" y="19903"/>
                  <a:pt x="28723" y="20208"/>
                </a:cubicBezTo>
                <a:cubicBezTo>
                  <a:pt x="29213" y="20495"/>
                  <a:pt x="29700" y="20788"/>
                  <a:pt x="30188" y="21077"/>
                </a:cubicBezTo>
                <a:cubicBezTo>
                  <a:pt x="30562" y="21299"/>
                  <a:pt x="30949" y="21493"/>
                  <a:pt x="31361" y="21636"/>
                </a:cubicBezTo>
                <a:cubicBezTo>
                  <a:pt x="31910" y="21828"/>
                  <a:pt x="32468" y="21927"/>
                  <a:pt x="33032" y="21927"/>
                </a:cubicBezTo>
                <a:cubicBezTo>
                  <a:pt x="33335" y="21927"/>
                  <a:pt x="33639" y="21899"/>
                  <a:pt x="33945" y="21840"/>
                </a:cubicBezTo>
                <a:cubicBezTo>
                  <a:pt x="34691" y="21696"/>
                  <a:pt x="35351" y="21352"/>
                  <a:pt x="35844" y="20768"/>
                </a:cubicBezTo>
                <a:cubicBezTo>
                  <a:pt x="36378" y="20136"/>
                  <a:pt x="36553" y="19377"/>
                  <a:pt x="36359" y="18577"/>
                </a:cubicBezTo>
                <a:cubicBezTo>
                  <a:pt x="36198" y="17909"/>
                  <a:pt x="35967" y="17255"/>
                  <a:pt x="35739" y="16607"/>
                </a:cubicBezTo>
                <a:cubicBezTo>
                  <a:pt x="35630" y="16296"/>
                  <a:pt x="35452" y="16009"/>
                  <a:pt x="35305" y="15712"/>
                </a:cubicBezTo>
                <a:cubicBezTo>
                  <a:pt x="34927" y="14945"/>
                  <a:pt x="34497" y="14203"/>
                  <a:pt x="34199" y="13401"/>
                </a:cubicBezTo>
                <a:cubicBezTo>
                  <a:pt x="34048" y="12996"/>
                  <a:pt x="33939" y="12572"/>
                  <a:pt x="33853" y="12149"/>
                </a:cubicBezTo>
                <a:cubicBezTo>
                  <a:pt x="33789" y="11826"/>
                  <a:pt x="33864" y="11500"/>
                  <a:pt x="33979" y="11191"/>
                </a:cubicBezTo>
                <a:cubicBezTo>
                  <a:pt x="34006" y="11116"/>
                  <a:pt x="34055" y="11048"/>
                  <a:pt x="34108" y="10950"/>
                </a:cubicBezTo>
                <a:cubicBezTo>
                  <a:pt x="34200" y="11012"/>
                  <a:pt x="34268" y="11057"/>
                  <a:pt x="34334" y="11105"/>
                </a:cubicBezTo>
                <a:cubicBezTo>
                  <a:pt x="35333" y="11826"/>
                  <a:pt x="36290" y="12605"/>
                  <a:pt x="37199" y="13436"/>
                </a:cubicBezTo>
                <a:cubicBezTo>
                  <a:pt x="37587" y="13792"/>
                  <a:pt x="37931" y="14201"/>
                  <a:pt x="38287" y="14591"/>
                </a:cubicBezTo>
                <a:cubicBezTo>
                  <a:pt x="39000" y="15374"/>
                  <a:pt x="39726" y="16147"/>
                  <a:pt x="40416" y="16949"/>
                </a:cubicBezTo>
                <a:cubicBezTo>
                  <a:pt x="41860" y="18628"/>
                  <a:pt x="43233" y="20363"/>
                  <a:pt x="44456" y="22213"/>
                </a:cubicBezTo>
                <a:cubicBezTo>
                  <a:pt x="45159" y="23278"/>
                  <a:pt x="45783" y="24392"/>
                  <a:pt x="46371" y="25525"/>
                </a:cubicBezTo>
                <a:cubicBezTo>
                  <a:pt x="46844" y="26437"/>
                  <a:pt x="47281" y="27367"/>
                  <a:pt x="47657" y="28323"/>
                </a:cubicBezTo>
                <a:cubicBezTo>
                  <a:pt x="47967" y="29106"/>
                  <a:pt x="48236" y="29905"/>
                  <a:pt x="48515" y="30700"/>
                </a:cubicBezTo>
                <a:cubicBezTo>
                  <a:pt x="48597" y="30937"/>
                  <a:pt x="48684" y="31167"/>
                  <a:pt x="48868" y="31347"/>
                </a:cubicBezTo>
                <a:cubicBezTo>
                  <a:pt x="48884" y="31366"/>
                  <a:pt x="48900" y="31387"/>
                  <a:pt x="48913" y="31409"/>
                </a:cubicBezTo>
                <a:cubicBezTo>
                  <a:pt x="49003" y="31550"/>
                  <a:pt x="49122" y="31623"/>
                  <a:pt x="49254" y="31623"/>
                </a:cubicBezTo>
                <a:cubicBezTo>
                  <a:pt x="49332" y="31623"/>
                  <a:pt x="49416" y="31597"/>
                  <a:pt x="49501" y="31545"/>
                </a:cubicBezTo>
                <a:cubicBezTo>
                  <a:pt x="49731" y="31405"/>
                  <a:pt x="49856" y="31192"/>
                  <a:pt x="49867" y="30930"/>
                </a:cubicBezTo>
                <a:cubicBezTo>
                  <a:pt x="49874" y="30726"/>
                  <a:pt x="49858" y="30523"/>
                  <a:pt x="49818" y="30323"/>
                </a:cubicBezTo>
                <a:cubicBezTo>
                  <a:pt x="49700" y="29727"/>
                  <a:pt x="49529" y="29144"/>
                  <a:pt x="49308" y="28579"/>
                </a:cubicBezTo>
                <a:cubicBezTo>
                  <a:pt x="49114" y="28079"/>
                  <a:pt x="48905" y="27586"/>
                  <a:pt x="48705" y="27088"/>
                </a:cubicBezTo>
                <a:cubicBezTo>
                  <a:pt x="48300" y="26079"/>
                  <a:pt x="47778" y="25129"/>
                  <a:pt x="47228" y="24194"/>
                </a:cubicBezTo>
                <a:cubicBezTo>
                  <a:pt x="45817" y="21800"/>
                  <a:pt x="44132" y="19606"/>
                  <a:pt x="42345" y="17489"/>
                </a:cubicBezTo>
                <a:cubicBezTo>
                  <a:pt x="41372" y="16338"/>
                  <a:pt x="40292" y="15288"/>
                  <a:pt x="39176" y="14276"/>
                </a:cubicBezTo>
                <a:cubicBezTo>
                  <a:pt x="39147" y="14250"/>
                  <a:pt x="39118" y="14225"/>
                  <a:pt x="39089" y="14201"/>
                </a:cubicBezTo>
                <a:cubicBezTo>
                  <a:pt x="38053" y="13339"/>
                  <a:pt x="37021" y="12476"/>
                  <a:pt x="35982" y="11621"/>
                </a:cubicBezTo>
                <a:cubicBezTo>
                  <a:pt x="35582" y="11292"/>
                  <a:pt x="35165" y="10988"/>
                  <a:pt x="34757" y="10672"/>
                </a:cubicBezTo>
                <a:cubicBezTo>
                  <a:pt x="34707" y="10635"/>
                  <a:pt x="34661" y="10593"/>
                  <a:pt x="34580" y="10526"/>
                </a:cubicBezTo>
                <a:cubicBezTo>
                  <a:pt x="34681" y="10502"/>
                  <a:pt x="34744" y="10482"/>
                  <a:pt x="34809" y="10471"/>
                </a:cubicBezTo>
                <a:cubicBezTo>
                  <a:pt x="34995" y="10442"/>
                  <a:pt x="35181" y="10428"/>
                  <a:pt x="35366" y="10428"/>
                </a:cubicBezTo>
                <a:cubicBezTo>
                  <a:pt x="35696" y="10428"/>
                  <a:pt x="36023" y="10472"/>
                  <a:pt x="36346" y="10555"/>
                </a:cubicBezTo>
                <a:cubicBezTo>
                  <a:pt x="37051" y="10735"/>
                  <a:pt x="37752" y="10929"/>
                  <a:pt x="38448" y="11137"/>
                </a:cubicBezTo>
                <a:cubicBezTo>
                  <a:pt x="39091" y="11329"/>
                  <a:pt x="39732" y="11522"/>
                  <a:pt x="40398" y="11617"/>
                </a:cubicBezTo>
                <a:cubicBezTo>
                  <a:pt x="40759" y="11669"/>
                  <a:pt x="41120" y="11719"/>
                  <a:pt x="41485" y="11719"/>
                </a:cubicBezTo>
                <a:cubicBezTo>
                  <a:pt x="41586" y="11719"/>
                  <a:pt x="41686" y="11715"/>
                  <a:pt x="41787" y="11706"/>
                </a:cubicBezTo>
                <a:cubicBezTo>
                  <a:pt x="42335" y="11658"/>
                  <a:pt x="42809" y="11438"/>
                  <a:pt x="43217" y="11080"/>
                </a:cubicBezTo>
                <a:cubicBezTo>
                  <a:pt x="43564" y="10776"/>
                  <a:pt x="43712" y="10377"/>
                  <a:pt x="43721" y="9922"/>
                </a:cubicBezTo>
                <a:cubicBezTo>
                  <a:pt x="43730" y="9439"/>
                  <a:pt x="43591" y="8990"/>
                  <a:pt x="43398" y="8554"/>
                </a:cubicBezTo>
                <a:cubicBezTo>
                  <a:pt x="42856" y="7332"/>
                  <a:pt x="41919" y="6493"/>
                  <a:pt x="40764" y="5878"/>
                </a:cubicBezTo>
                <a:cubicBezTo>
                  <a:pt x="40416" y="5692"/>
                  <a:pt x="40049" y="5539"/>
                  <a:pt x="39680" y="5395"/>
                </a:cubicBezTo>
                <a:cubicBezTo>
                  <a:pt x="38971" y="5121"/>
                  <a:pt x="38293" y="4773"/>
                  <a:pt x="37657" y="4358"/>
                </a:cubicBezTo>
                <a:cubicBezTo>
                  <a:pt x="37272" y="4108"/>
                  <a:pt x="36878" y="3872"/>
                  <a:pt x="36477" y="3646"/>
                </a:cubicBezTo>
                <a:cubicBezTo>
                  <a:pt x="35246" y="2952"/>
                  <a:pt x="33935" y="2491"/>
                  <a:pt x="32533" y="2301"/>
                </a:cubicBezTo>
                <a:cubicBezTo>
                  <a:pt x="31005" y="2094"/>
                  <a:pt x="29512" y="1738"/>
                  <a:pt x="28040" y="1281"/>
                </a:cubicBezTo>
                <a:cubicBezTo>
                  <a:pt x="27419" y="1088"/>
                  <a:pt x="26786" y="934"/>
                  <a:pt x="26155" y="772"/>
                </a:cubicBezTo>
                <a:cubicBezTo>
                  <a:pt x="25045" y="486"/>
                  <a:pt x="23915" y="396"/>
                  <a:pt x="22775" y="396"/>
                </a:cubicBezTo>
                <a:cubicBezTo>
                  <a:pt x="22674" y="396"/>
                  <a:pt x="22574" y="396"/>
                  <a:pt x="22474" y="398"/>
                </a:cubicBezTo>
                <a:cubicBezTo>
                  <a:pt x="22343" y="399"/>
                  <a:pt x="22212" y="400"/>
                  <a:pt x="22082" y="400"/>
                </a:cubicBezTo>
                <a:cubicBezTo>
                  <a:pt x="21019" y="400"/>
                  <a:pt x="19962" y="337"/>
                  <a:pt x="18911" y="150"/>
                </a:cubicBezTo>
                <a:cubicBezTo>
                  <a:pt x="18510" y="80"/>
                  <a:pt x="18102" y="48"/>
                  <a:pt x="17694" y="20"/>
                </a:cubicBezTo>
                <a:cubicBezTo>
                  <a:pt x="17511" y="7"/>
                  <a:pt x="17328" y="0"/>
                  <a:pt x="1714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3"/>
          <p:cNvSpPr txBox="1">
            <a:spLocks noGrp="1"/>
          </p:cNvSpPr>
          <p:nvPr>
            <p:ph type="body" idx="1"/>
          </p:nvPr>
        </p:nvSpPr>
        <p:spPr>
          <a:xfrm>
            <a:off x="1062200" y="1778000"/>
            <a:ext cx="5998400" cy="419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30" name="Google Shape;230;p23"/>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1" name="Google Shape;231;p23"/>
          <p:cNvSpPr/>
          <p:nvPr/>
        </p:nvSpPr>
        <p:spPr>
          <a:xfrm rot="-5400000">
            <a:off x="9996026" y="-1512362"/>
            <a:ext cx="2258405" cy="4978455"/>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3"/>
          <p:cNvSpPr/>
          <p:nvPr/>
        </p:nvSpPr>
        <p:spPr>
          <a:xfrm rot="10799762">
            <a:off x="7301906" y="4156701"/>
            <a:ext cx="6807325" cy="330381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3"/>
          <p:cNvSpPr/>
          <p:nvPr/>
        </p:nvSpPr>
        <p:spPr>
          <a:xfrm rot="-2699942">
            <a:off x="7527442" y="4680248"/>
            <a:ext cx="5572729" cy="258692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4" name="Google Shape;234;p23"/>
          <p:cNvGrpSpPr/>
          <p:nvPr/>
        </p:nvGrpSpPr>
        <p:grpSpPr>
          <a:xfrm rot="2700000">
            <a:off x="11281081" y="1911788"/>
            <a:ext cx="678164" cy="723693"/>
            <a:chOff x="5902650" y="3332125"/>
            <a:chExt cx="418150" cy="446275"/>
          </a:xfrm>
        </p:grpSpPr>
        <p:sp>
          <p:nvSpPr>
            <p:cNvPr id="235" name="Google Shape;235;p23"/>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3"/>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23"/>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23"/>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3"/>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43780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40"/>
        <p:cNvGrpSpPr/>
        <p:nvPr/>
      </p:nvGrpSpPr>
      <p:grpSpPr>
        <a:xfrm>
          <a:off x="0" y="0"/>
          <a:ext cx="0" cy="0"/>
          <a:chOff x="0" y="0"/>
          <a:chExt cx="0" cy="0"/>
        </a:xfrm>
      </p:grpSpPr>
      <p:sp>
        <p:nvSpPr>
          <p:cNvPr id="241" name="Google Shape;241;p24"/>
          <p:cNvSpPr/>
          <p:nvPr/>
        </p:nvSpPr>
        <p:spPr>
          <a:xfrm rot="-451166" flipH="1">
            <a:off x="7965798" y="2551241"/>
            <a:ext cx="3338980" cy="3542291"/>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p:nvPr/>
        </p:nvSpPr>
        <p:spPr>
          <a:xfrm rot="-5056084">
            <a:off x="9416037" y="-1788328"/>
            <a:ext cx="2189228" cy="5204867"/>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24"/>
          <p:cNvSpPr/>
          <p:nvPr/>
        </p:nvSpPr>
        <p:spPr>
          <a:xfrm rot="-165427" flipH="1">
            <a:off x="5295763" y="5813425"/>
            <a:ext cx="7815720" cy="1181336"/>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24"/>
          <p:cNvSpPr/>
          <p:nvPr/>
        </p:nvSpPr>
        <p:spPr>
          <a:xfrm rot="8834594" flipH="1">
            <a:off x="7365152" y="4913243"/>
            <a:ext cx="6664864" cy="393000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5" name="Google Shape;245;p24"/>
          <p:cNvGrpSpPr/>
          <p:nvPr/>
        </p:nvGrpSpPr>
        <p:grpSpPr>
          <a:xfrm>
            <a:off x="-386305" y="-534965"/>
            <a:ext cx="3189224" cy="2134888"/>
            <a:chOff x="1627625" y="4494650"/>
            <a:chExt cx="1302575" cy="872000"/>
          </a:xfrm>
        </p:grpSpPr>
        <p:sp>
          <p:nvSpPr>
            <p:cNvPr id="246" name="Google Shape;246;p24"/>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4"/>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4"/>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24"/>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24"/>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1" name="Google Shape;251;p24"/>
          <p:cNvSpPr txBox="1">
            <a:spLocks noGrp="1"/>
          </p:cNvSpPr>
          <p:nvPr>
            <p:ph type="body" idx="1"/>
          </p:nvPr>
        </p:nvSpPr>
        <p:spPr>
          <a:xfrm>
            <a:off x="1270000" y="1676400"/>
            <a:ext cx="6083200" cy="446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52" name="Google Shape;252;p24"/>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7318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53"/>
        <p:cNvGrpSpPr/>
        <p:nvPr/>
      </p:nvGrpSpPr>
      <p:grpSpPr>
        <a:xfrm>
          <a:off x="0" y="0"/>
          <a:ext cx="0" cy="0"/>
          <a:chOff x="0" y="0"/>
          <a:chExt cx="0" cy="0"/>
        </a:xfrm>
      </p:grpSpPr>
      <p:sp>
        <p:nvSpPr>
          <p:cNvPr id="254" name="Google Shape;254;p25"/>
          <p:cNvSpPr/>
          <p:nvPr/>
        </p:nvSpPr>
        <p:spPr>
          <a:xfrm rot="10800000">
            <a:off x="1862730" y="5957314"/>
            <a:ext cx="6395396" cy="885436"/>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5"/>
          <p:cNvSpPr/>
          <p:nvPr/>
        </p:nvSpPr>
        <p:spPr>
          <a:xfrm rot="-5400000" flipH="1">
            <a:off x="6254722" y="979402"/>
            <a:ext cx="1334563" cy="10656945"/>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5"/>
          <p:cNvSpPr/>
          <p:nvPr/>
        </p:nvSpPr>
        <p:spPr>
          <a:xfrm>
            <a:off x="-419033" y="5207002"/>
            <a:ext cx="10656841" cy="1918207"/>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5"/>
          <p:cNvSpPr/>
          <p:nvPr/>
        </p:nvSpPr>
        <p:spPr>
          <a:xfrm rot="-5056084">
            <a:off x="9416037" y="-1788328"/>
            <a:ext cx="2189228" cy="5204867"/>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5"/>
          <p:cNvSpPr txBox="1">
            <a:spLocks noGrp="1"/>
          </p:cNvSpPr>
          <p:nvPr>
            <p:ph type="title"/>
          </p:nvPr>
        </p:nvSpPr>
        <p:spPr>
          <a:xfrm>
            <a:off x="3127400" y="1510500"/>
            <a:ext cx="5937200" cy="23976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16000">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5"/>
          <p:cNvSpPr txBox="1">
            <a:spLocks noGrp="1"/>
          </p:cNvSpPr>
          <p:nvPr>
            <p:ph type="subTitle" idx="1"/>
          </p:nvPr>
        </p:nvSpPr>
        <p:spPr>
          <a:xfrm>
            <a:off x="3127400" y="3908100"/>
            <a:ext cx="5937200" cy="9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0" name="Google Shape;260;p25"/>
          <p:cNvGrpSpPr/>
          <p:nvPr/>
        </p:nvGrpSpPr>
        <p:grpSpPr>
          <a:xfrm>
            <a:off x="-386305" y="-534965"/>
            <a:ext cx="3189224" cy="2134888"/>
            <a:chOff x="1627625" y="4494650"/>
            <a:chExt cx="1302575" cy="872000"/>
          </a:xfrm>
        </p:grpSpPr>
        <p:sp>
          <p:nvSpPr>
            <p:cNvPr id="261" name="Google Shape;261;p25"/>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5"/>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25"/>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25"/>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5"/>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69272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6"/>
        <p:cNvGrpSpPr/>
        <p:nvPr/>
      </p:nvGrpSpPr>
      <p:grpSpPr>
        <a:xfrm>
          <a:off x="0" y="0"/>
          <a:ext cx="0" cy="0"/>
          <a:chOff x="0" y="0"/>
          <a:chExt cx="0" cy="0"/>
        </a:xfrm>
      </p:grpSpPr>
      <p:sp>
        <p:nvSpPr>
          <p:cNvPr id="267" name="Google Shape;267;p26"/>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26"/>
          <p:cNvSpPr txBox="1">
            <a:spLocks noGrp="1"/>
          </p:cNvSpPr>
          <p:nvPr>
            <p:ph type="subTitle" idx="1"/>
          </p:nvPr>
        </p:nvSpPr>
        <p:spPr>
          <a:xfrm>
            <a:off x="956667" y="2513533"/>
            <a:ext cx="5139200" cy="11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6"/>
          <p:cNvSpPr txBox="1">
            <a:spLocks noGrp="1"/>
          </p:cNvSpPr>
          <p:nvPr>
            <p:ph type="subTitle" idx="2"/>
          </p:nvPr>
        </p:nvSpPr>
        <p:spPr>
          <a:xfrm>
            <a:off x="6096133" y="4634733"/>
            <a:ext cx="5139200" cy="11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70" name="Google Shape;270;p26"/>
          <p:cNvSpPr txBox="1">
            <a:spLocks noGrp="1"/>
          </p:cNvSpPr>
          <p:nvPr>
            <p:ph type="subTitle" idx="3"/>
          </p:nvPr>
        </p:nvSpPr>
        <p:spPr>
          <a:xfrm>
            <a:off x="956667" y="1909867"/>
            <a:ext cx="51392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1" name="Google Shape;271;p26"/>
          <p:cNvSpPr txBox="1">
            <a:spLocks noGrp="1"/>
          </p:cNvSpPr>
          <p:nvPr>
            <p:ph type="subTitle" idx="4"/>
          </p:nvPr>
        </p:nvSpPr>
        <p:spPr>
          <a:xfrm>
            <a:off x="6096133" y="4031067"/>
            <a:ext cx="5139200" cy="646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2" name="Google Shape;272;p26"/>
          <p:cNvSpPr/>
          <p:nvPr/>
        </p:nvSpPr>
        <p:spPr>
          <a:xfrm rot="-180">
            <a:off x="-1655500" y="5829780"/>
            <a:ext cx="9575008" cy="130064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26"/>
          <p:cNvSpPr/>
          <p:nvPr/>
        </p:nvSpPr>
        <p:spPr>
          <a:xfrm rot="5163289" flipH="1">
            <a:off x="303518" y="-1802217"/>
            <a:ext cx="2189193" cy="5204783"/>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30602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74"/>
        <p:cNvGrpSpPr/>
        <p:nvPr/>
      </p:nvGrpSpPr>
      <p:grpSpPr>
        <a:xfrm>
          <a:off x="0" y="0"/>
          <a:ext cx="0" cy="0"/>
          <a:chOff x="0" y="0"/>
          <a:chExt cx="0" cy="0"/>
        </a:xfrm>
      </p:grpSpPr>
      <p:sp>
        <p:nvSpPr>
          <p:cNvPr id="275" name="Google Shape;275;p27"/>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27"/>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27"/>
          <p:cNvSpPr/>
          <p:nvPr/>
        </p:nvSpPr>
        <p:spPr>
          <a:xfrm rot="-5400000">
            <a:off x="1597839" y="-2113203"/>
            <a:ext cx="1612365" cy="5509641"/>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27"/>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9" name="Google Shape;279;p27"/>
          <p:cNvSpPr txBox="1">
            <a:spLocks noGrp="1"/>
          </p:cNvSpPr>
          <p:nvPr>
            <p:ph type="body" idx="1"/>
          </p:nvPr>
        </p:nvSpPr>
        <p:spPr>
          <a:xfrm>
            <a:off x="1979164" y="2869067"/>
            <a:ext cx="3544400" cy="2858800"/>
          </a:xfrm>
          <a:prstGeom prst="rect">
            <a:avLst/>
          </a:prstGeom>
        </p:spPr>
        <p:txBody>
          <a:bodyPr spcFirstLastPara="1" wrap="square" lIns="91425" tIns="91425" rIns="91425" bIns="91425" anchor="t" anchorCtr="0">
            <a:noAutofit/>
          </a:bodyPr>
          <a:lstStyle>
            <a:lvl1pPr marL="609585" lvl="0" indent="-423323" rtl="0">
              <a:spcBef>
                <a:spcPts val="1333"/>
              </a:spcBef>
              <a:spcAft>
                <a:spcPts val="0"/>
              </a:spcAft>
              <a:buClr>
                <a:schemeClr val="accent2"/>
              </a:buClr>
              <a:buSzPts val="1400"/>
              <a:buChar char="●"/>
              <a:defRPr sz="1867">
                <a:solidFill>
                  <a:srgbClr val="434343"/>
                </a:solidFill>
              </a:defRPr>
            </a:lvl1pPr>
            <a:lvl2pPr marL="1219170" lvl="1" indent="-423323" rtl="0">
              <a:spcBef>
                <a:spcPts val="1333"/>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80" name="Google Shape;280;p27"/>
          <p:cNvSpPr txBox="1">
            <a:spLocks noGrp="1"/>
          </p:cNvSpPr>
          <p:nvPr>
            <p:ph type="subTitle" idx="2"/>
          </p:nvPr>
        </p:nvSpPr>
        <p:spPr>
          <a:xfrm>
            <a:off x="1979164" y="2166267"/>
            <a:ext cx="3544400" cy="70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81" name="Google Shape;281;p27"/>
          <p:cNvSpPr txBox="1">
            <a:spLocks noGrp="1"/>
          </p:cNvSpPr>
          <p:nvPr>
            <p:ph type="subTitle" idx="3"/>
          </p:nvPr>
        </p:nvSpPr>
        <p:spPr>
          <a:xfrm>
            <a:off x="6668436" y="2166267"/>
            <a:ext cx="3544400" cy="70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82" name="Google Shape;282;p27"/>
          <p:cNvSpPr txBox="1">
            <a:spLocks noGrp="1"/>
          </p:cNvSpPr>
          <p:nvPr>
            <p:ph type="body" idx="4"/>
          </p:nvPr>
        </p:nvSpPr>
        <p:spPr>
          <a:xfrm>
            <a:off x="6668431" y="2869067"/>
            <a:ext cx="3544400" cy="28588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644117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3"/>
        <p:cNvGrpSpPr/>
        <p:nvPr/>
      </p:nvGrpSpPr>
      <p:grpSpPr>
        <a:xfrm>
          <a:off x="0" y="0"/>
          <a:ext cx="0" cy="0"/>
          <a:chOff x="0" y="0"/>
          <a:chExt cx="0" cy="0"/>
        </a:xfrm>
      </p:grpSpPr>
      <p:sp>
        <p:nvSpPr>
          <p:cNvPr id="284" name="Google Shape;284;p28"/>
          <p:cNvSpPr/>
          <p:nvPr/>
        </p:nvSpPr>
        <p:spPr>
          <a:xfrm rot="-5400000">
            <a:off x="1040197" y="-1555586"/>
            <a:ext cx="1993391" cy="4775383"/>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8"/>
          <p:cNvSpPr txBox="1">
            <a:spLocks noGrp="1"/>
          </p:cNvSpPr>
          <p:nvPr>
            <p:ph type="subTitle" idx="1"/>
          </p:nvPr>
        </p:nvSpPr>
        <p:spPr>
          <a:xfrm>
            <a:off x="1969467" y="1544000"/>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86" name="Google Shape;286;p28"/>
          <p:cNvSpPr txBox="1">
            <a:spLocks noGrp="1"/>
          </p:cNvSpPr>
          <p:nvPr>
            <p:ph type="subTitle" idx="2"/>
          </p:nvPr>
        </p:nvSpPr>
        <p:spPr>
          <a:xfrm>
            <a:off x="1969467" y="2147669"/>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 name="Google Shape;287;p28"/>
          <p:cNvSpPr txBox="1">
            <a:spLocks noGrp="1"/>
          </p:cNvSpPr>
          <p:nvPr>
            <p:ph type="subTitle" idx="3"/>
          </p:nvPr>
        </p:nvSpPr>
        <p:spPr>
          <a:xfrm>
            <a:off x="1969467" y="3773568"/>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8"/>
          <p:cNvSpPr txBox="1">
            <a:spLocks noGrp="1"/>
          </p:cNvSpPr>
          <p:nvPr>
            <p:ph type="subTitle" idx="4"/>
          </p:nvPr>
        </p:nvSpPr>
        <p:spPr>
          <a:xfrm>
            <a:off x="1969467" y="5399467"/>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28"/>
          <p:cNvSpPr txBox="1">
            <a:spLocks noGrp="1"/>
          </p:cNvSpPr>
          <p:nvPr>
            <p:ph type="subTitle" idx="5"/>
          </p:nvPr>
        </p:nvSpPr>
        <p:spPr>
          <a:xfrm>
            <a:off x="1969467" y="3169899"/>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90" name="Google Shape;290;p28"/>
          <p:cNvSpPr txBox="1">
            <a:spLocks noGrp="1"/>
          </p:cNvSpPr>
          <p:nvPr>
            <p:ph type="subTitle" idx="6"/>
          </p:nvPr>
        </p:nvSpPr>
        <p:spPr>
          <a:xfrm>
            <a:off x="1969467" y="4795797"/>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91" name="Google Shape;291;p28"/>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2" name="Google Shape;292;p28"/>
          <p:cNvSpPr/>
          <p:nvPr/>
        </p:nvSpPr>
        <p:spPr>
          <a:xfrm>
            <a:off x="7966600" y="1947599"/>
            <a:ext cx="3557512" cy="2255668"/>
          </a:xfrm>
          <a:custGeom>
            <a:avLst/>
            <a:gdLst/>
            <a:ahLst/>
            <a:cxnLst/>
            <a:rect l="l" t="t" r="r" b="b"/>
            <a:pathLst>
              <a:path w="49874" h="31623" extrusionOk="0">
                <a:moveTo>
                  <a:pt x="12060" y="1291"/>
                </a:moveTo>
                <a:cubicBezTo>
                  <a:pt x="12103" y="1291"/>
                  <a:pt x="12146" y="1294"/>
                  <a:pt x="12188" y="1301"/>
                </a:cubicBezTo>
                <a:cubicBezTo>
                  <a:pt x="12621" y="1372"/>
                  <a:pt x="13054" y="1467"/>
                  <a:pt x="13471" y="1605"/>
                </a:cubicBezTo>
                <a:cubicBezTo>
                  <a:pt x="14174" y="1838"/>
                  <a:pt x="14836" y="2175"/>
                  <a:pt x="15489" y="2526"/>
                </a:cubicBezTo>
                <a:cubicBezTo>
                  <a:pt x="16121" y="2865"/>
                  <a:pt x="16684" y="3307"/>
                  <a:pt x="17269" y="3719"/>
                </a:cubicBezTo>
                <a:cubicBezTo>
                  <a:pt x="17291" y="3739"/>
                  <a:pt x="17313" y="3760"/>
                  <a:pt x="17333" y="3782"/>
                </a:cubicBezTo>
                <a:cubicBezTo>
                  <a:pt x="17312" y="3795"/>
                  <a:pt x="17302" y="3807"/>
                  <a:pt x="17292" y="3807"/>
                </a:cubicBezTo>
                <a:cubicBezTo>
                  <a:pt x="17242" y="3805"/>
                  <a:pt x="17190" y="3801"/>
                  <a:pt x="17139" y="3795"/>
                </a:cubicBezTo>
                <a:cubicBezTo>
                  <a:pt x="15812" y="3658"/>
                  <a:pt x="14484" y="3569"/>
                  <a:pt x="13155" y="3569"/>
                </a:cubicBezTo>
                <a:cubicBezTo>
                  <a:pt x="12301" y="3569"/>
                  <a:pt x="11446" y="3606"/>
                  <a:pt x="10592" y="3689"/>
                </a:cubicBezTo>
                <a:cubicBezTo>
                  <a:pt x="10477" y="3701"/>
                  <a:pt x="10363" y="3706"/>
                  <a:pt x="10251" y="3706"/>
                </a:cubicBezTo>
                <a:cubicBezTo>
                  <a:pt x="9869" y="3706"/>
                  <a:pt x="9504" y="3640"/>
                  <a:pt x="9138" y="3498"/>
                </a:cubicBezTo>
                <a:cubicBezTo>
                  <a:pt x="8621" y="3299"/>
                  <a:pt x="8083" y="3189"/>
                  <a:pt x="7529" y="3189"/>
                </a:cubicBezTo>
                <a:cubicBezTo>
                  <a:pt x="7466" y="3189"/>
                  <a:pt x="7403" y="3190"/>
                  <a:pt x="7340" y="3193"/>
                </a:cubicBezTo>
                <a:cubicBezTo>
                  <a:pt x="7321" y="3191"/>
                  <a:pt x="7303" y="3187"/>
                  <a:pt x="7287" y="3180"/>
                </a:cubicBezTo>
                <a:cubicBezTo>
                  <a:pt x="7283" y="3165"/>
                  <a:pt x="7281" y="3152"/>
                  <a:pt x="7278" y="3138"/>
                </a:cubicBezTo>
                <a:lnTo>
                  <a:pt x="7960" y="2809"/>
                </a:lnTo>
                <a:cubicBezTo>
                  <a:pt x="8408" y="2595"/>
                  <a:pt x="8862" y="2391"/>
                  <a:pt x="9305" y="2165"/>
                </a:cubicBezTo>
                <a:cubicBezTo>
                  <a:pt x="10019" y="1801"/>
                  <a:pt x="10746" y="1480"/>
                  <a:pt x="11546" y="1361"/>
                </a:cubicBezTo>
                <a:cubicBezTo>
                  <a:pt x="11715" y="1336"/>
                  <a:pt x="11892" y="1291"/>
                  <a:pt x="12060" y="1291"/>
                </a:cubicBezTo>
                <a:close/>
                <a:moveTo>
                  <a:pt x="16995" y="414"/>
                </a:moveTo>
                <a:cubicBezTo>
                  <a:pt x="17017" y="414"/>
                  <a:pt x="17038" y="414"/>
                  <a:pt x="17060" y="414"/>
                </a:cubicBezTo>
                <a:cubicBezTo>
                  <a:pt x="17129" y="416"/>
                  <a:pt x="17196" y="430"/>
                  <a:pt x="17259" y="454"/>
                </a:cubicBezTo>
                <a:cubicBezTo>
                  <a:pt x="17349" y="483"/>
                  <a:pt x="17432" y="532"/>
                  <a:pt x="17523" y="560"/>
                </a:cubicBezTo>
                <a:cubicBezTo>
                  <a:pt x="17680" y="609"/>
                  <a:pt x="17844" y="641"/>
                  <a:pt x="17999" y="699"/>
                </a:cubicBezTo>
                <a:cubicBezTo>
                  <a:pt x="18933" y="1045"/>
                  <a:pt x="19778" y="1554"/>
                  <a:pt x="20592" y="2119"/>
                </a:cubicBezTo>
                <a:cubicBezTo>
                  <a:pt x="20770" y="2241"/>
                  <a:pt x="20926" y="2394"/>
                  <a:pt x="21092" y="2535"/>
                </a:cubicBezTo>
                <a:cubicBezTo>
                  <a:pt x="21193" y="2621"/>
                  <a:pt x="21290" y="2715"/>
                  <a:pt x="21394" y="2800"/>
                </a:cubicBezTo>
                <a:cubicBezTo>
                  <a:pt x="22192" y="3441"/>
                  <a:pt x="22899" y="4174"/>
                  <a:pt x="23559" y="4954"/>
                </a:cubicBezTo>
                <a:cubicBezTo>
                  <a:pt x="23574" y="4973"/>
                  <a:pt x="23587" y="4993"/>
                  <a:pt x="23598" y="5013"/>
                </a:cubicBezTo>
                <a:lnTo>
                  <a:pt x="23577" y="5046"/>
                </a:lnTo>
                <a:cubicBezTo>
                  <a:pt x="23350" y="4986"/>
                  <a:pt x="23124" y="4923"/>
                  <a:pt x="22896" y="4864"/>
                </a:cubicBezTo>
                <a:cubicBezTo>
                  <a:pt x="21568" y="4522"/>
                  <a:pt x="20222" y="4262"/>
                  <a:pt x="18866" y="4055"/>
                </a:cubicBezTo>
                <a:cubicBezTo>
                  <a:pt x="18419" y="3986"/>
                  <a:pt x="18046" y="3826"/>
                  <a:pt x="17704" y="3540"/>
                </a:cubicBezTo>
                <a:cubicBezTo>
                  <a:pt x="16845" y="2821"/>
                  <a:pt x="15886" y="2269"/>
                  <a:pt x="14843" y="1867"/>
                </a:cubicBezTo>
                <a:cubicBezTo>
                  <a:pt x="14360" y="1680"/>
                  <a:pt x="13878" y="1498"/>
                  <a:pt x="13394" y="1318"/>
                </a:cubicBezTo>
                <a:cubicBezTo>
                  <a:pt x="13277" y="1273"/>
                  <a:pt x="13152" y="1252"/>
                  <a:pt x="12988" y="1208"/>
                </a:cubicBezTo>
                <a:cubicBezTo>
                  <a:pt x="13058" y="1185"/>
                  <a:pt x="13084" y="1171"/>
                  <a:pt x="13112" y="1167"/>
                </a:cubicBezTo>
                <a:cubicBezTo>
                  <a:pt x="13837" y="1082"/>
                  <a:pt x="14540" y="914"/>
                  <a:pt x="15234" y="689"/>
                </a:cubicBezTo>
                <a:cubicBezTo>
                  <a:pt x="15803" y="507"/>
                  <a:pt x="16397" y="414"/>
                  <a:pt x="16995" y="414"/>
                </a:cubicBezTo>
                <a:close/>
                <a:moveTo>
                  <a:pt x="7066" y="3432"/>
                </a:moveTo>
                <a:cubicBezTo>
                  <a:pt x="7134" y="3432"/>
                  <a:pt x="7202" y="3436"/>
                  <a:pt x="7268" y="3447"/>
                </a:cubicBezTo>
                <a:cubicBezTo>
                  <a:pt x="7746" y="3522"/>
                  <a:pt x="8219" y="3628"/>
                  <a:pt x="8694" y="3725"/>
                </a:cubicBezTo>
                <a:cubicBezTo>
                  <a:pt x="8747" y="3735"/>
                  <a:pt x="8799" y="3760"/>
                  <a:pt x="8851" y="3778"/>
                </a:cubicBezTo>
                <a:cubicBezTo>
                  <a:pt x="8849" y="3795"/>
                  <a:pt x="8848" y="3812"/>
                  <a:pt x="8847" y="3828"/>
                </a:cubicBezTo>
                <a:cubicBezTo>
                  <a:pt x="7016" y="3952"/>
                  <a:pt x="5333" y="4582"/>
                  <a:pt x="3673" y="5306"/>
                </a:cubicBezTo>
                <a:cubicBezTo>
                  <a:pt x="3696" y="5261"/>
                  <a:pt x="3729" y="5223"/>
                  <a:pt x="3770" y="5193"/>
                </a:cubicBezTo>
                <a:cubicBezTo>
                  <a:pt x="4623" y="4579"/>
                  <a:pt x="5477" y="3967"/>
                  <a:pt x="6453" y="3553"/>
                </a:cubicBezTo>
                <a:cubicBezTo>
                  <a:pt x="6523" y="3524"/>
                  <a:pt x="6589" y="3465"/>
                  <a:pt x="6660" y="3460"/>
                </a:cubicBezTo>
                <a:cubicBezTo>
                  <a:pt x="6794" y="3448"/>
                  <a:pt x="6932" y="3432"/>
                  <a:pt x="7066" y="3432"/>
                </a:cubicBezTo>
                <a:close/>
                <a:moveTo>
                  <a:pt x="18475" y="502"/>
                </a:moveTo>
                <a:cubicBezTo>
                  <a:pt x="18618" y="523"/>
                  <a:pt x="18763" y="540"/>
                  <a:pt x="18906" y="567"/>
                </a:cubicBezTo>
                <a:cubicBezTo>
                  <a:pt x="19880" y="754"/>
                  <a:pt x="20865" y="816"/>
                  <a:pt x="21856" y="820"/>
                </a:cubicBezTo>
                <a:cubicBezTo>
                  <a:pt x="22230" y="821"/>
                  <a:pt x="22604" y="823"/>
                  <a:pt x="22978" y="823"/>
                </a:cubicBezTo>
                <a:cubicBezTo>
                  <a:pt x="23152" y="823"/>
                  <a:pt x="23326" y="822"/>
                  <a:pt x="23499" y="821"/>
                </a:cubicBezTo>
                <a:cubicBezTo>
                  <a:pt x="23503" y="821"/>
                  <a:pt x="23506" y="821"/>
                  <a:pt x="23509" y="821"/>
                </a:cubicBezTo>
                <a:cubicBezTo>
                  <a:pt x="23675" y="821"/>
                  <a:pt x="23807" y="852"/>
                  <a:pt x="23936" y="986"/>
                </a:cubicBezTo>
                <a:cubicBezTo>
                  <a:pt x="24254" y="1316"/>
                  <a:pt x="24608" y="1612"/>
                  <a:pt x="24933" y="1935"/>
                </a:cubicBezTo>
                <a:cubicBezTo>
                  <a:pt x="25430" y="2431"/>
                  <a:pt x="25895" y="2957"/>
                  <a:pt x="26277" y="3548"/>
                </a:cubicBezTo>
                <a:cubicBezTo>
                  <a:pt x="26464" y="3838"/>
                  <a:pt x="26658" y="4125"/>
                  <a:pt x="26810" y="4432"/>
                </a:cubicBezTo>
                <a:cubicBezTo>
                  <a:pt x="27071" y="4957"/>
                  <a:pt x="27303" y="5497"/>
                  <a:pt x="27548" y="6031"/>
                </a:cubicBezTo>
                <a:cubicBezTo>
                  <a:pt x="27629" y="6208"/>
                  <a:pt x="27713" y="6386"/>
                  <a:pt x="27796" y="6567"/>
                </a:cubicBezTo>
                <a:cubicBezTo>
                  <a:pt x="27777" y="6573"/>
                  <a:pt x="27764" y="6582"/>
                  <a:pt x="27754" y="6582"/>
                </a:cubicBezTo>
                <a:cubicBezTo>
                  <a:pt x="27753" y="6582"/>
                  <a:pt x="27752" y="6582"/>
                  <a:pt x="27750" y="6581"/>
                </a:cubicBezTo>
                <a:cubicBezTo>
                  <a:pt x="27696" y="6565"/>
                  <a:pt x="27642" y="6546"/>
                  <a:pt x="27589" y="6525"/>
                </a:cubicBezTo>
                <a:cubicBezTo>
                  <a:pt x="26613" y="6148"/>
                  <a:pt x="25636" y="5773"/>
                  <a:pt x="24661" y="5393"/>
                </a:cubicBezTo>
                <a:cubicBezTo>
                  <a:pt x="24545" y="5347"/>
                  <a:pt x="24424" y="5286"/>
                  <a:pt x="24337" y="5200"/>
                </a:cubicBezTo>
                <a:cubicBezTo>
                  <a:pt x="24080" y="4945"/>
                  <a:pt x="23838" y="4673"/>
                  <a:pt x="23588" y="4410"/>
                </a:cubicBezTo>
                <a:cubicBezTo>
                  <a:pt x="23289" y="4095"/>
                  <a:pt x="23008" y="3760"/>
                  <a:pt x="22684" y="3475"/>
                </a:cubicBezTo>
                <a:cubicBezTo>
                  <a:pt x="22056" y="2924"/>
                  <a:pt x="21417" y="2384"/>
                  <a:pt x="20757" y="1872"/>
                </a:cubicBezTo>
                <a:cubicBezTo>
                  <a:pt x="20105" y="1367"/>
                  <a:pt x="19400" y="940"/>
                  <a:pt x="18636" y="621"/>
                </a:cubicBezTo>
                <a:cubicBezTo>
                  <a:pt x="18578" y="596"/>
                  <a:pt x="18522" y="569"/>
                  <a:pt x="18464" y="543"/>
                </a:cubicBezTo>
                <a:lnTo>
                  <a:pt x="18475" y="502"/>
                </a:lnTo>
                <a:close/>
                <a:moveTo>
                  <a:pt x="24249" y="863"/>
                </a:moveTo>
                <a:cubicBezTo>
                  <a:pt x="24336" y="872"/>
                  <a:pt x="24423" y="878"/>
                  <a:pt x="24510" y="887"/>
                </a:cubicBezTo>
                <a:cubicBezTo>
                  <a:pt x="25248" y="969"/>
                  <a:pt x="25971" y="1121"/>
                  <a:pt x="26687" y="1316"/>
                </a:cubicBezTo>
                <a:cubicBezTo>
                  <a:pt x="27511" y="1541"/>
                  <a:pt x="28331" y="1784"/>
                  <a:pt x="29154" y="2016"/>
                </a:cubicBezTo>
                <a:cubicBezTo>
                  <a:pt x="29357" y="2075"/>
                  <a:pt x="29359" y="2074"/>
                  <a:pt x="29374" y="2287"/>
                </a:cubicBezTo>
                <a:cubicBezTo>
                  <a:pt x="29421" y="2918"/>
                  <a:pt x="29400" y="3548"/>
                  <a:pt x="29330" y="4177"/>
                </a:cubicBezTo>
                <a:cubicBezTo>
                  <a:pt x="29295" y="4481"/>
                  <a:pt x="29222" y="4780"/>
                  <a:pt x="29113" y="5067"/>
                </a:cubicBezTo>
                <a:cubicBezTo>
                  <a:pt x="28900" y="5646"/>
                  <a:pt x="28595" y="6192"/>
                  <a:pt x="28461" y="6803"/>
                </a:cubicBezTo>
                <a:cubicBezTo>
                  <a:pt x="28456" y="6828"/>
                  <a:pt x="28428" y="6850"/>
                  <a:pt x="28413" y="6870"/>
                </a:cubicBezTo>
                <a:cubicBezTo>
                  <a:pt x="28304" y="6848"/>
                  <a:pt x="28275" y="6766"/>
                  <a:pt x="28243" y="6691"/>
                </a:cubicBezTo>
                <a:cubicBezTo>
                  <a:pt x="28051" y="6252"/>
                  <a:pt x="27870" y="5810"/>
                  <a:pt x="27671" y="5374"/>
                </a:cubicBezTo>
                <a:cubicBezTo>
                  <a:pt x="27444" y="4875"/>
                  <a:pt x="27228" y="4370"/>
                  <a:pt x="26914" y="3917"/>
                </a:cubicBezTo>
                <a:cubicBezTo>
                  <a:pt x="26629" y="3509"/>
                  <a:pt x="26336" y="3106"/>
                  <a:pt x="26027" y="2718"/>
                </a:cubicBezTo>
                <a:cubicBezTo>
                  <a:pt x="25522" y="2082"/>
                  <a:pt x="24980" y="1482"/>
                  <a:pt x="24323" y="995"/>
                </a:cubicBezTo>
                <a:cubicBezTo>
                  <a:pt x="24289" y="971"/>
                  <a:pt x="24261" y="936"/>
                  <a:pt x="24230" y="907"/>
                </a:cubicBezTo>
                <a:lnTo>
                  <a:pt x="24249" y="863"/>
                </a:lnTo>
                <a:close/>
                <a:moveTo>
                  <a:pt x="29533" y="2139"/>
                </a:moveTo>
                <a:cubicBezTo>
                  <a:pt x="29601" y="2147"/>
                  <a:pt x="29646" y="2146"/>
                  <a:pt x="29687" y="2156"/>
                </a:cubicBezTo>
                <a:cubicBezTo>
                  <a:pt x="30645" y="2407"/>
                  <a:pt x="31621" y="2565"/>
                  <a:pt x="32599" y="2709"/>
                </a:cubicBezTo>
                <a:cubicBezTo>
                  <a:pt x="33205" y="2800"/>
                  <a:pt x="33805" y="2922"/>
                  <a:pt x="34387" y="3120"/>
                </a:cubicBezTo>
                <a:cubicBezTo>
                  <a:pt x="34624" y="3201"/>
                  <a:pt x="34645" y="3246"/>
                  <a:pt x="34545" y="3480"/>
                </a:cubicBezTo>
                <a:cubicBezTo>
                  <a:pt x="34528" y="3521"/>
                  <a:pt x="34508" y="3561"/>
                  <a:pt x="34486" y="3600"/>
                </a:cubicBezTo>
                <a:cubicBezTo>
                  <a:pt x="34287" y="3952"/>
                  <a:pt x="34049" y="4275"/>
                  <a:pt x="33744" y="4542"/>
                </a:cubicBezTo>
                <a:cubicBezTo>
                  <a:pt x="33181" y="5034"/>
                  <a:pt x="32551" y="5443"/>
                  <a:pt x="31872" y="5754"/>
                </a:cubicBezTo>
                <a:cubicBezTo>
                  <a:pt x="31392" y="5974"/>
                  <a:pt x="30896" y="6164"/>
                  <a:pt x="30409" y="6372"/>
                </a:cubicBezTo>
                <a:cubicBezTo>
                  <a:pt x="29970" y="6560"/>
                  <a:pt x="29537" y="6763"/>
                  <a:pt x="29148" y="7046"/>
                </a:cubicBezTo>
                <a:cubicBezTo>
                  <a:pt x="29069" y="7103"/>
                  <a:pt x="29027" y="7133"/>
                  <a:pt x="28984" y="7133"/>
                </a:cubicBezTo>
                <a:cubicBezTo>
                  <a:pt x="28935" y="7133"/>
                  <a:pt x="28884" y="7095"/>
                  <a:pt x="28780" y="7018"/>
                </a:cubicBezTo>
                <a:cubicBezTo>
                  <a:pt x="28907" y="6661"/>
                  <a:pt x="29021" y="6290"/>
                  <a:pt x="29172" y="5933"/>
                </a:cubicBezTo>
                <a:cubicBezTo>
                  <a:pt x="29413" y="5359"/>
                  <a:pt x="29619" y="4781"/>
                  <a:pt x="29646" y="4150"/>
                </a:cubicBezTo>
                <a:cubicBezTo>
                  <a:pt x="29674" y="3486"/>
                  <a:pt x="29709" y="2825"/>
                  <a:pt x="29533" y="2139"/>
                </a:cubicBezTo>
                <a:close/>
                <a:moveTo>
                  <a:pt x="10500" y="4034"/>
                </a:moveTo>
                <a:cubicBezTo>
                  <a:pt x="10521" y="4034"/>
                  <a:pt x="10544" y="4049"/>
                  <a:pt x="10591" y="4065"/>
                </a:cubicBezTo>
                <a:cubicBezTo>
                  <a:pt x="10518" y="4095"/>
                  <a:pt x="10473" y="4118"/>
                  <a:pt x="10427" y="4133"/>
                </a:cubicBezTo>
                <a:cubicBezTo>
                  <a:pt x="9822" y="4338"/>
                  <a:pt x="9243" y="4607"/>
                  <a:pt x="8668" y="4881"/>
                </a:cubicBezTo>
                <a:cubicBezTo>
                  <a:pt x="8195" y="5107"/>
                  <a:pt x="7715" y="5312"/>
                  <a:pt x="7208" y="5450"/>
                </a:cubicBezTo>
                <a:cubicBezTo>
                  <a:pt x="5888" y="5808"/>
                  <a:pt x="4643" y="6340"/>
                  <a:pt x="3495" y="7086"/>
                </a:cubicBezTo>
                <a:cubicBezTo>
                  <a:pt x="3362" y="7172"/>
                  <a:pt x="3230" y="7208"/>
                  <a:pt x="3076" y="7208"/>
                </a:cubicBezTo>
                <a:cubicBezTo>
                  <a:pt x="3067" y="7208"/>
                  <a:pt x="3057" y="7208"/>
                  <a:pt x="3047" y="7207"/>
                </a:cubicBezTo>
                <a:cubicBezTo>
                  <a:pt x="2513" y="7194"/>
                  <a:pt x="1976" y="7196"/>
                  <a:pt x="1441" y="7193"/>
                </a:cubicBezTo>
                <a:cubicBezTo>
                  <a:pt x="1426" y="7193"/>
                  <a:pt x="1412" y="7193"/>
                  <a:pt x="1397" y="7193"/>
                </a:cubicBezTo>
                <a:cubicBezTo>
                  <a:pt x="1319" y="7193"/>
                  <a:pt x="1235" y="7197"/>
                  <a:pt x="1122" y="7201"/>
                </a:cubicBezTo>
                <a:lnTo>
                  <a:pt x="1121" y="7203"/>
                </a:lnTo>
                <a:cubicBezTo>
                  <a:pt x="1185" y="7134"/>
                  <a:pt x="1218" y="7090"/>
                  <a:pt x="1261" y="7057"/>
                </a:cubicBezTo>
                <a:cubicBezTo>
                  <a:pt x="1397" y="6952"/>
                  <a:pt x="1533" y="6846"/>
                  <a:pt x="1675" y="6750"/>
                </a:cubicBezTo>
                <a:cubicBezTo>
                  <a:pt x="2615" y="6116"/>
                  <a:pt x="3638" y="5643"/>
                  <a:pt x="4683" y="5213"/>
                </a:cubicBezTo>
                <a:cubicBezTo>
                  <a:pt x="5137" y="5026"/>
                  <a:pt x="5606" y="4875"/>
                  <a:pt x="6061" y="4691"/>
                </a:cubicBezTo>
                <a:cubicBezTo>
                  <a:pt x="6801" y="4392"/>
                  <a:pt x="7573" y="4225"/>
                  <a:pt x="8362" y="4152"/>
                </a:cubicBezTo>
                <a:cubicBezTo>
                  <a:pt x="9072" y="4086"/>
                  <a:pt x="9786" y="4070"/>
                  <a:pt x="10498" y="4034"/>
                </a:cubicBezTo>
                <a:cubicBezTo>
                  <a:pt x="10498" y="4034"/>
                  <a:pt x="10499" y="4034"/>
                  <a:pt x="10500" y="4034"/>
                </a:cubicBezTo>
                <a:close/>
                <a:moveTo>
                  <a:pt x="12297" y="3978"/>
                </a:moveTo>
                <a:cubicBezTo>
                  <a:pt x="14237" y="3995"/>
                  <a:pt x="16167" y="4121"/>
                  <a:pt x="18084" y="4441"/>
                </a:cubicBezTo>
                <a:cubicBezTo>
                  <a:pt x="18145" y="4452"/>
                  <a:pt x="18205" y="4466"/>
                  <a:pt x="18266" y="4478"/>
                </a:cubicBezTo>
                <a:cubicBezTo>
                  <a:pt x="18267" y="4495"/>
                  <a:pt x="18269" y="4512"/>
                  <a:pt x="18271" y="4528"/>
                </a:cubicBezTo>
                <a:cubicBezTo>
                  <a:pt x="18180" y="4554"/>
                  <a:pt x="18091" y="4580"/>
                  <a:pt x="18000" y="4605"/>
                </a:cubicBezTo>
                <a:cubicBezTo>
                  <a:pt x="17835" y="4652"/>
                  <a:pt x="17669" y="4695"/>
                  <a:pt x="17503" y="4742"/>
                </a:cubicBezTo>
                <a:cubicBezTo>
                  <a:pt x="16887" y="4918"/>
                  <a:pt x="16316" y="5207"/>
                  <a:pt x="15720" y="5434"/>
                </a:cubicBezTo>
                <a:cubicBezTo>
                  <a:pt x="15274" y="5605"/>
                  <a:pt x="14820" y="5755"/>
                  <a:pt x="14363" y="5893"/>
                </a:cubicBezTo>
                <a:cubicBezTo>
                  <a:pt x="13893" y="6036"/>
                  <a:pt x="13414" y="6146"/>
                  <a:pt x="12942" y="6283"/>
                </a:cubicBezTo>
                <a:cubicBezTo>
                  <a:pt x="11887" y="6588"/>
                  <a:pt x="10866" y="6983"/>
                  <a:pt x="9895" y="7505"/>
                </a:cubicBezTo>
                <a:cubicBezTo>
                  <a:pt x="9249" y="7853"/>
                  <a:pt x="8612" y="8211"/>
                  <a:pt x="8027" y="8656"/>
                </a:cubicBezTo>
                <a:cubicBezTo>
                  <a:pt x="7892" y="8759"/>
                  <a:pt x="7753" y="8857"/>
                  <a:pt x="7612" y="8960"/>
                </a:cubicBezTo>
                <a:cubicBezTo>
                  <a:pt x="7550" y="8916"/>
                  <a:pt x="7499" y="8882"/>
                  <a:pt x="7448" y="8843"/>
                </a:cubicBezTo>
                <a:cubicBezTo>
                  <a:pt x="7255" y="8696"/>
                  <a:pt x="7063" y="8547"/>
                  <a:pt x="6872" y="8399"/>
                </a:cubicBezTo>
                <a:cubicBezTo>
                  <a:pt x="6013" y="7734"/>
                  <a:pt x="5046" y="7340"/>
                  <a:pt x="3960" y="7246"/>
                </a:cubicBezTo>
                <a:cubicBezTo>
                  <a:pt x="3914" y="7241"/>
                  <a:pt x="3868" y="7227"/>
                  <a:pt x="3797" y="7213"/>
                </a:cubicBezTo>
                <a:lnTo>
                  <a:pt x="3797" y="7213"/>
                </a:lnTo>
                <a:cubicBezTo>
                  <a:pt x="3832" y="7178"/>
                  <a:pt x="3846" y="7157"/>
                  <a:pt x="3864" y="7146"/>
                </a:cubicBezTo>
                <a:cubicBezTo>
                  <a:pt x="4237" y="6953"/>
                  <a:pt x="4604" y="6745"/>
                  <a:pt x="4987" y="6571"/>
                </a:cubicBezTo>
                <a:cubicBezTo>
                  <a:pt x="5713" y="6239"/>
                  <a:pt x="6470" y="5992"/>
                  <a:pt x="7242" y="5787"/>
                </a:cubicBezTo>
                <a:cubicBezTo>
                  <a:pt x="7569" y="5701"/>
                  <a:pt x="7890" y="5592"/>
                  <a:pt x="8202" y="5461"/>
                </a:cubicBezTo>
                <a:cubicBezTo>
                  <a:pt x="8771" y="5219"/>
                  <a:pt x="9327" y="4950"/>
                  <a:pt x="9891" y="4697"/>
                </a:cubicBezTo>
                <a:cubicBezTo>
                  <a:pt x="10498" y="4425"/>
                  <a:pt x="11121" y="4199"/>
                  <a:pt x="11767" y="4042"/>
                </a:cubicBezTo>
                <a:cubicBezTo>
                  <a:pt x="11940" y="3999"/>
                  <a:pt x="12118" y="3978"/>
                  <a:pt x="12297" y="3978"/>
                </a:cubicBezTo>
                <a:close/>
                <a:moveTo>
                  <a:pt x="34949" y="3355"/>
                </a:moveTo>
                <a:cubicBezTo>
                  <a:pt x="34977" y="3358"/>
                  <a:pt x="34997" y="3354"/>
                  <a:pt x="35013" y="3361"/>
                </a:cubicBezTo>
                <a:cubicBezTo>
                  <a:pt x="35107" y="3399"/>
                  <a:pt x="35202" y="3439"/>
                  <a:pt x="35295" y="3480"/>
                </a:cubicBezTo>
                <a:cubicBezTo>
                  <a:pt x="36093" y="3844"/>
                  <a:pt x="36848" y="4282"/>
                  <a:pt x="37579" y="4765"/>
                </a:cubicBezTo>
                <a:cubicBezTo>
                  <a:pt x="38160" y="5150"/>
                  <a:pt x="38783" y="5467"/>
                  <a:pt x="39433" y="5713"/>
                </a:cubicBezTo>
                <a:cubicBezTo>
                  <a:pt x="39696" y="5813"/>
                  <a:pt x="39957" y="5918"/>
                  <a:pt x="40213" y="6034"/>
                </a:cubicBezTo>
                <a:cubicBezTo>
                  <a:pt x="40994" y="6387"/>
                  <a:pt x="41695" y="6859"/>
                  <a:pt x="42273" y="7499"/>
                </a:cubicBezTo>
                <a:cubicBezTo>
                  <a:pt x="42762" y="8036"/>
                  <a:pt x="43104" y="8686"/>
                  <a:pt x="43271" y="9392"/>
                </a:cubicBezTo>
                <a:cubicBezTo>
                  <a:pt x="43311" y="9558"/>
                  <a:pt x="43340" y="9727"/>
                  <a:pt x="43308" y="9931"/>
                </a:cubicBezTo>
                <a:cubicBezTo>
                  <a:pt x="43228" y="9897"/>
                  <a:pt x="43170" y="9872"/>
                  <a:pt x="43113" y="9846"/>
                </a:cubicBezTo>
                <a:cubicBezTo>
                  <a:pt x="42357" y="9505"/>
                  <a:pt x="41610" y="9140"/>
                  <a:pt x="40807" y="8917"/>
                </a:cubicBezTo>
                <a:cubicBezTo>
                  <a:pt x="39712" y="8612"/>
                  <a:pt x="38610" y="8336"/>
                  <a:pt x="37490" y="8145"/>
                </a:cubicBezTo>
                <a:cubicBezTo>
                  <a:pt x="35708" y="7843"/>
                  <a:pt x="33911" y="7681"/>
                  <a:pt x="32108" y="7579"/>
                </a:cubicBezTo>
                <a:cubicBezTo>
                  <a:pt x="31326" y="7534"/>
                  <a:pt x="30542" y="7499"/>
                  <a:pt x="29759" y="7460"/>
                </a:cubicBezTo>
                <a:cubicBezTo>
                  <a:pt x="29625" y="7453"/>
                  <a:pt x="29499" y="7431"/>
                  <a:pt x="29401" y="7320"/>
                </a:cubicBezTo>
                <a:cubicBezTo>
                  <a:pt x="29414" y="7303"/>
                  <a:pt x="29429" y="7286"/>
                  <a:pt x="29446" y="7271"/>
                </a:cubicBezTo>
                <a:cubicBezTo>
                  <a:pt x="29470" y="7252"/>
                  <a:pt x="29499" y="7236"/>
                  <a:pt x="29526" y="7219"/>
                </a:cubicBezTo>
                <a:cubicBezTo>
                  <a:pt x="30115" y="6857"/>
                  <a:pt x="30749" y="6591"/>
                  <a:pt x="31396" y="6351"/>
                </a:cubicBezTo>
                <a:cubicBezTo>
                  <a:pt x="32131" y="6078"/>
                  <a:pt x="32815" y="5715"/>
                  <a:pt x="33440" y="5244"/>
                </a:cubicBezTo>
                <a:cubicBezTo>
                  <a:pt x="33649" y="5087"/>
                  <a:pt x="33855" y="4925"/>
                  <a:pt x="34047" y="4748"/>
                </a:cubicBezTo>
                <a:cubicBezTo>
                  <a:pt x="34464" y="4361"/>
                  <a:pt x="34784" y="3907"/>
                  <a:pt x="34949" y="3355"/>
                </a:cubicBezTo>
                <a:close/>
                <a:moveTo>
                  <a:pt x="30590" y="7926"/>
                </a:moveTo>
                <a:cubicBezTo>
                  <a:pt x="30652" y="7929"/>
                  <a:pt x="30713" y="7927"/>
                  <a:pt x="30774" y="7932"/>
                </a:cubicBezTo>
                <a:cubicBezTo>
                  <a:pt x="30996" y="7949"/>
                  <a:pt x="31219" y="7978"/>
                  <a:pt x="31441" y="7983"/>
                </a:cubicBezTo>
                <a:cubicBezTo>
                  <a:pt x="32992" y="8019"/>
                  <a:pt x="34529" y="8213"/>
                  <a:pt x="36066" y="8403"/>
                </a:cubicBezTo>
                <a:cubicBezTo>
                  <a:pt x="37728" y="8606"/>
                  <a:pt x="39351" y="9005"/>
                  <a:pt x="40965" y="9437"/>
                </a:cubicBezTo>
                <a:cubicBezTo>
                  <a:pt x="41205" y="9502"/>
                  <a:pt x="41439" y="9590"/>
                  <a:pt x="41671" y="9677"/>
                </a:cubicBezTo>
                <a:cubicBezTo>
                  <a:pt x="42119" y="9844"/>
                  <a:pt x="42565" y="10018"/>
                  <a:pt x="43011" y="10189"/>
                </a:cubicBezTo>
                <a:cubicBezTo>
                  <a:pt x="43088" y="10218"/>
                  <a:pt x="43164" y="10245"/>
                  <a:pt x="43252" y="10278"/>
                </a:cubicBezTo>
                <a:cubicBezTo>
                  <a:pt x="43196" y="10475"/>
                  <a:pt x="43098" y="10632"/>
                  <a:pt x="42950" y="10743"/>
                </a:cubicBezTo>
                <a:cubicBezTo>
                  <a:pt x="42768" y="10882"/>
                  <a:pt x="42573" y="11003"/>
                  <a:pt x="42370" y="11106"/>
                </a:cubicBezTo>
                <a:cubicBezTo>
                  <a:pt x="42096" y="11241"/>
                  <a:pt x="41807" y="11284"/>
                  <a:pt x="41511" y="11284"/>
                </a:cubicBezTo>
                <a:cubicBezTo>
                  <a:pt x="41392" y="11284"/>
                  <a:pt x="41272" y="11277"/>
                  <a:pt x="41152" y="11266"/>
                </a:cubicBezTo>
                <a:cubicBezTo>
                  <a:pt x="40323" y="11195"/>
                  <a:pt x="39517" y="11016"/>
                  <a:pt x="38721" y="10771"/>
                </a:cubicBezTo>
                <a:cubicBezTo>
                  <a:pt x="38064" y="10569"/>
                  <a:pt x="37400" y="10383"/>
                  <a:pt x="36733" y="10213"/>
                </a:cubicBezTo>
                <a:cubicBezTo>
                  <a:pt x="36405" y="10131"/>
                  <a:pt x="36071" y="10076"/>
                  <a:pt x="35734" y="10049"/>
                </a:cubicBezTo>
                <a:cubicBezTo>
                  <a:pt x="35594" y="10037"/>
                  <a:pt x="35453" y="10028"/>
                  <a:pt x="35314" y="10028"/>
                </a:cubicBezTo>
                <a:cubicBezTo>
                  <a:pt x="34966" y="10028"/>
                  <a:pt x="34623" y="10081"/>
                  <a:pt x="34301" y="10264"/>
                </a:cubicBezTo>
                <a:cubicBezTo>
                  <a:pt x="34290" y="10270"/>
                  <a:pt x="34276" y="10273"/>
                  <a:pt x="34261" y="10273"/>
                </a:cubicBezTo>
                <a:cubicBezTo>
                  <a:pt x="34234" y="10273"/>
                  <a:pt x="34203" y="10265"/>
                  <a:pt x="34178" y="10256"/>
                </a:cubicBezTo>
                <a:cubicBezTo>
                  <a:pt x="34138" y="10242"/>
                  <a:pt x="34104" y="10207"/>
                  <a:pt x="34067" y="10183"/>
                </a:cubicBezTo>
                <a:cubicBezTo>
                  <a:pt x="32980" y="9433"/>
                  <a:pt x="31869" y="8719"/>
                  <a:pt x="30726" y="8058"/>
                </a:cubicBezTo>
                <a:cubicBezTo>
                  <a:pt x="30676" y="8030"/>
                  <a:pt x="30630" y="7997"/>
                  <a:pt x="30583" y="7966"/>
                </a:cubicBezTo>
                <a:lnTo>
                  <a:pt x="30590" y="7926"/>
                </a:lnTo>
                <a:close/>
                <a:moveTo>
                  <a:pt x="19380" y="4691"/>
                </a:moveTo>
                <a:cubicBezTo>
                  <a:pt x="19541" y="4691"/>
                  <a:pt x="19703" y="4711"/>
                  <a:pt x="19866" y="4761"/>
                </a:cubicBezTo>
                <a:cubicBezTo>
                  <a:pt x="19999" y="4802"/>
                  <a:pt x="20142" y="4818"/>
                  <a:pt x="20278" y="4845"/>
                </a:cubicBezTo>
                <a:cubicBezTo>
                  <a:pt x="21594" y="5107"/>
                  <a:pt x="22899" y="5404"/>
                  <a:pt x="24171" y="5837"/>
                </a:cubicBezTo>
                <a:cubicBezTo>
                  <a:pt x="24235" y="5858"/>
                  <a:pt x="24297" y="5885"/>
                  <a:pt x="24396" y="5923"/>
                </a:cubicBezTo>
                <a:cubicBezTo>
                  <a:pt x="24320" y="5953"/>
                  <a:pt x="24282" y="5973"/>
                  <a:pt x="24242" y="5984"/>
                </a:cubicBezTo>
                <a:cubicBezTo>
                  <a:pt x="23777" y="6097"/>
                  <a:pt x="23310" y="6200"/>
                  <a:pt x="22848" y="6320"/>
                </a:cubicBezTo>
                <a:cubicBezTo>
                  <a:pt x="21944" y="6552"/>
                  <a:pt x="21070" y="6886"/>
                  <a:pt x="20243" y="7316"/>
                </a:cubicBezTo>
                <a:cubicBezTo>
                  <a:pt x="19633" y="7636"/>
                  <a:pt x="19043" y="7990"/>
                  <a:pt x="18442" y="8324"/>
                </a:cubicBezTo>
                <a:cubicBezTo>
                  <a:pt x="17769" y="8698"/>
                  <a:pt x="17094" y="9074"/>
                  <a:pt x="16414" y="9438"/>
                </a:cubicBezTo>
                <a:cubicBezTo>
                  <a:pt x="15851" y="9739"/>
                  <a:pt x="15301" y="10058"/>
                  <a:pt x="14834" y="10503"/>
                </a:cubicBezTo>
                <a:cubicBezTo>
                  <a:pt x="14654" y="10675"/>
                  <a:pt x="14480" y="10852"/>
                  <a:pt x="14301" y="11024"/>
                </a:cubicBezTo>
                <a:cubicBezTo>
                  <a:pt x="14043" y="11270"/>
                  <a:pt x="13753" y="11476"/>
                  <a:pt x="13463" y="11690"/>
                </a:cubicBezTo>
                <a:cubicBezTo>
                  <a:pt x="13421" y="11661"/>
                  <a:pt x="13390" y="11641"/>
                  <a:pt x="13361" y="11616"/>
                </a:cubicBezTo>
                <a:cubicBezTo>
                  <a:pt x="12851" y="11158"/>
                  <a:pt x="12264" y="10829"/>
                  <a:pt x="11632" y="10575"/>
                </a:cubicBezTo>
                <a:cubicBezTo>
                  <a:pt x="10926" y="10289"/>
                  <a:pt x="10191" y="10096"/>
                  <a:pt x="9462" y="9880"/>
                </a:cubicBezTo>
                <a:cubicBezTo>
                  <a:pt x="9231" y="9812"/>
                  <a:pt x="8998" y="9744"/>
                  <a:pt x="8768" y="9665"/>
                </a:cubicBezTo>
                <a:cubicBezTo>
                  <a:pt x="8418" y="9542"/>
                  <a:pt x="8111" y="9338"/>
                  <a:pt x="7802" y="9096"/>
                </a:cubicBezTo>
                <a:lnTo>
                  <a:pt x="7802" y="9096"/>
                </a:lnTo>
                <a:cubicBezTo>
                  <a:pt x="7844" y="9059"/>
                  <a:pt x="7860" y="9039"/>
                  <a:pt x="7880" y="9026"/>
                </a:cubicBezTo>
                <a:cubicBezTo>
                  <a:pt x="8227" y="8813"/>
                  <a:pt x="8565" y="8580"/>
                  <a:pt x="8925" y="8390"/>
                </a:cubicBezTo>
                <a:cubicBezTo>
                  <a:pt x="9588" y="8039"/>
                  <a:pt x="10262" y="7703"/>
                  <a:pt x="10939" y="7378"/>
                </a:cubicBezTo>
                <a:cubicBezTo>
                  <a:pt x="11818" y="6956"/>
                  <a:pt x="12748" y="6679"/>
                  <a:pt x="13687" y="6437"/>
                </a:cubicBezTo>
                <a:cubicBezTo>
                  <a:pt x="14598" y="6201"/>
                  <a:pt x="15493" y="5926"/>
                  <a:pt x="16354" y="5548"/>
                </a:cubicBezTo>
                <a:cubicBezTo>
                  <a:pt x="17087" y="5227"/>
                  <a:pt x="17838" y="4966"/>
                  <a:pt x="18620" y="4795"/>
                </a:cubicBezTo>
                <a:cubicBezTo>
                  <a:pt x="18873" y="4740"/>
                  <a:pt x="19126" y="4691"/>
                  <a:pt x="19380" y="4691"/>
                </a:cubicBezTo>
                <a:close/>
                <a:moveTo>
                  <a:pt x="25058" y="6179"/>
                </a:moveTo>
                <a:cubicBezTo>
                  <a:pt x="25105" y="6179"/>
                  <a:pt x="25151" y="6186"/>
                  <a:pt x="25187" y="6205"/>
                </a:cubicBezTo>
                <a:cubicBezTo>
                  <a:pt x="25307" y="6268"/>
                  <a:pt x="25437" y="6290"/>
                  <a:pt x="25558" y="6339"/>
                </a:cubicBezTo>
                <a:cubicBezTo>
                  <a:pt x="26262" y="6624"/>
                  <a:pt x="26964" y="6913"/>
                  <a:pt x="27666" y="7204"/>
                </a:cubicBezTo>
                <a:cubicBezTo>
                  <a:pt x="27704" y="7219"/>
                  <a:pt x="27737" y="7247"/>
                  <a:pt x="27786" y="7277"/>
                </a:cubicBezTo>
                <a:cubicBezTo>
                  <a:pt x="27724" y="7318"/>
                  <a:pt x="27680" y="7352"/>
                  <a:pt x="27630" y="7380"/>
                </a:cubicBezTo>
                <a:cubicBezTo>
                  <a:pt x="27118" y="7678"/>
                  <a:pt x="26600" y="7964"/>
                  <a:pt x="26094" y="8273"/>
                </a:cubicBezTo>
                <a:cubicBezTo>
                  <a:pt x="24856" y="9027"/>
                  <a:pt x="23665" y="9845"/>
                  <a:pt x="22604" y="10839"/>
                </a:cubicBezTo>
                <a:cubicBezTo>
                  <a:pt x="21697" y="11690"/>
                  <a:pt x="20786" y="12535"/>
                  <a:pt x="19888" y="13392"/>
                </a:cubicBezTo>
                <a:cubicBezTo>
                  <a:pt x="19319" y="13935"/>
                  <a:pt x="18793" y="14517"/>
                  <a:pt x="18351" y="15170"/>
                </a:cubicBezTo>
                <a:cubicBezTo>
                  <a:pt x="18312" y="15227"/>
                  <a:pt x="18269" y="15278"/>
                  <a:pt x="18229" y="15331"/>
                </a:cubicBezTo>
                <a:cubicBezTo>
                  <a:pt x="18199" y="15324"/>
                  <a:pt x="18169" y="15316"/>
                  <a:pt x="18139" y="15307"/>
                </a:cubicBezTo>
                <a:cubicBezTo>
                  <a:pt x="17478" y="15036"/>
                  <a:pt x="16824" y="14747"/>
                  <a:pt x="16198" y="14399"/>
                </a:cubicBezTo>
                <a:cubicBezTo>
                  <a:pt x="15861" y="14212"/>
                  <a:pt x="15544" y="13996"/>
                  <a:pt x="15284" y="13711"/>
                </a:cubicBezTo>
                <a:cubicBezTo>
                  <a:pt x="14743" y="13119"/>
                  <a:pt x="14211" y="12517"/>
                  <a:pt x="13657" y="11897"/>
                </a:cubicBezTo>
                <a:lnTo>
                  <a:pt x="13655" y="11897"/>
                </a:lnTo>
                <a:cubicBezTo>
                  <a:pt x="13741" y="11832"/>
                  <a:pt x="13805" y="11781"/>
                  <a:pt x="13871" y="11735"/>
                </a:cubicBezTo>
                <a:cubicBezTo>
                  <a:pt x="14201" y="11504"/>
                  <a:pt x="14521" y="11264"/>
                  <a:pt x="14804" y="10975"/>
                </a:cubicBezTo>
                <a:cubicBezTo>
                  <a:pt x="15277" y="10490"/>
                  <a:pt x="15840" y="10137"/>
                  <a:pt x="16432" y="9816"/>
                </a:cubicBezTo>
                <a:cubicBezTo>
                  <a:pt x="17350" y="9318"/>
                  <a:pt x="18269" y="8820"/>
                  <a:pt x="19175" y="8299"/>
                </a:cubicBezTo>
                <a:cubicBezTo>
                  <a:pt x="20206" y="7706"/>
                  <a:pt x="21270" y="7190"/>
                  <a:pt x="22409" y="6837"/>
                </a:cubicBezTo>
                <a:cubicBezTo>
                  <a:pt x="22762" y="6727"/>
                  <a:pt x="23115" y="6614"/>
                  <a:pt x="23474" y="6524"/>
                </a:cubicBezTo>
                <a:cubicBezTo>
                  <a:pt x="23949" y="6403"/>
                  <a:pt x="24429" y="6300"/>
                  <a:pt x="24909" y="6197"/>
                </a:cubicBezTo>
                <a:cubicBezTo>
                  <a:pt x="24955" y="6187"/>
                  <a:pt x="25008" y="6179"/>
                  <a:pt x="25058" y="6179"/>
                </a:cubicBezTo>
                <a:close/>
                <a:moveTo>
                  <a:pt x="28265" y="7494"/>
                </a:moveTo>
                <a:cubicBezTo>
                  <a:pt x="28343" y="7494"/>
                  <a:pt x="28420" y="7529"/>
                  <a:pt x="28499" y="7606"/>
                </a:cubicBezTo>
                <a:cubicBezTo>
                  <a:pt x="28446" y="7669"/>
                  <a:pt x="28395" y="7718"/>
                  <a:pt x="28356" y="7774"/>
                </a:cubicBezTo>
                <a:cubicBezTo>
                  <a:pt x="28244" y="7936"/>
                  <a:pt x="28110" y="8090"/>
                  <a:pt x="28033" y="8269"/>
                </a:cubicBezTo>
                <a:cubicBezTo>
                  <a:pt x="27814" y="8778"/>
                  <a:pt x="27584" y="9286"/>
                  <a:pt x="27421" y="9815"/>
                </a:cubicBezTo>
                <a:cubicBezTo>
                  <a:pt x="27009" y="11143"/>
                  <a:pt x="26635" y="12483"/>
                  <a:pt x="26240" y="13816"/>
                </a:cubicBezTo>
                <a:cubicBezTo>
                  <a:pt x="26100" y="14287"/>
                  <a:pt x="25960" y="14758"/>
                  <a:pt x="25791" y="15220"/>
                </a:cubicBezTo>
                <a:cubicBezTo>
                  <a:pt x="25544" y="15896"/>
                  <a:pt x="25155" y="16494"/>
                  <a:pt x="24714" y="17062"/>
                </a:cubicBezTo>
                <a:cubicBezTo>
                  <a:pt x="24367" y="17511"/>
                  <a:pt x="23941" y="17848"/>
                  <a:pt x="23442" y="18109"/>
                </a:cubicBezTo>
                <a:cubicBezTo>
                  <a:pt x="23382" y="18141"/>
                  <a:pt x="23329" y="18157"/>
                  <a:pt x="23278" y="18157"/>
                </a:cubicBezTo>
                <a:cubicBezTo>
                  <a:pt x="23221" y="18157"/>
                  <a:pt x="23167" y="18137"/>
                  <a:pt x="23109" y="18097"/>
                </a:cubicBezTo>
                <a:cubicBezTo>
                  <a:pt x="22787" y="17878"/>
                  <a:pt x="22457" y="17671"/>
                  <a:pt x="22142" y="17443"/>
                </a:cubicBezTo>
                <a:cubicBezTo>
                  <a:pt x="21057" y="16660"/>
                  <a:pt x="19923" y="15965"/>
                  <a:pt x="18655" y="15511"/>
                </a:cubicBezTo>
                <a:cubicBezTo>
                  <a:pt x="18590" y="15489"/>
                  <a:pt x="18529" y="15458"/>
                  <a:pt x="18456" y="15427"/>
                </a:cubicBezTo>
                <a:cubicBezTo>
                  <a:pt x="18473" y="15389"/>
                  <a:pt x="18495" y="15352"/>
                  <a:pt x="18517" y="15316"/>
                </a:cubicBezTo>
                <a:cubicBezTo>
                  <a:pt x="18910" y="14772"/>
                  <a:pt x="19335" y="14255"/>
                  <a:pt x="19811" y="13783"/>
                </a:cubicBezTo>
                <a:cubicBezTo>
                  <a:pt x="20866" y="12737"/>
                  <a:pt x="21969" y="11743"/>
                  <a:pt x="23117" y="10800"/>
                </a:cubicBezTo>
                <a:cubicBezTo>
                  <a:pt x="24655" y="9538"/>
                  <a:pt x="26378" y="8554"/>
                  <a:pt x="28086" y="7550"/>
                </a:cubicBezTo>
                <a:cubicBezTo>
                  <a:pt x="28148" y="7513"/>
                  <a:pt x="28207" y="7494"/>
                  <a:pt x="28265" y="7494"/>
                </a:cubicBezTo>
                <a:close/>
                <a:moveTo>
                  <a:pt x="29360" y="8038"/>
                </a:moveTo>
                <a:cubicBezTo>
                  <a:pt x="29810" y="8138"/>
                  <a:pt x="33449" y="10377"/>
                  <a:pt x="33680" y="10683"/>
                </a:cubicBezTo>
                <a:cubicBezTo>
                  <a:pt x="33621" y="10782"/>
                  <a:pt x="33544" y="10873"/>
                  <a:pt x="33507" y="10978"/>
                </a:cubicBezTo>
                <a:cubicBezTo>
                  <a:pt x="33369" y="11375"/>
                  <a:pt x="33296" y="11785"/>
                  <a:pt x="33354" y="12202"/>
                </a:cubicBezTo>
                <a:cubicBezTo>
                  <a:pt x="33422" y="12690"/>
                  <a:pt x="33565" y="13163"/>
                  <a:pt x="33754" y="13617"/>
                </a:cubicBezTo>
                <a:cubicBezTo>
                  <a:pt x="34089" y="14425"/>
                  <a:pt x="34526" y="15184"/>
                  <a:pt x="34921" y="15963"/>
                </a:cubicBezTo>
                <a:cubicBezTo>
                  <a:pt x="35112" y="16337"/>
                  <a:pt x="35324" y="16702"/>
                  <a:pt x="35447" y="17108"/>
                </a:cubicBezTo>
                <a:cubicBezTo>
                  <a:pt x="35570" y="17506"/>
                  <a:pt x="35710" y="17895"/>
                  <a:pt x="35834" y="18291"/>
                </a:cubicBezTo>
                <a:cubicBezTo>
                  <a:pt x="35890" y="18468"/>
                  <a:pt x="35950" y="18647"/>
                  <a:pt x="35965" y="18829"/>
                </a:cubicBezTo>
                <a:cubicBezTo>
                  <a:pt x="36060" y="19923"/>
                  <a:pt x="35601" y="20681"/>
                  <a:pt x="34542" y="21173"/>
                </a:cubicBezTo>
                <a:cubicBezTo>
                  <a:pt x="34076" y="20642"/>
                  <a:pt x="33612" y="20119"/>
                  <a:pt x="33155" y="19586"/>
                </a:cubicBezTo>
                <a:cubicBezTo>
                  <a:pt x="33049" y="19461"/>
                  <a:pt x="32963" y="19314"/>
                  <a:pt x="32889" y="19167"/>
                </a:cubicBezTo>
                <a:cubicBezTo>
                  <a:pt x="32508" y="18402"/>
                  <a:pt x="32123" y="17640"/>
                  <a:pt x="31805" y="16845"/>
                </a:cubicBezTo>
                <a:cubicBezTo>
                  <a:pt x="31367" y="15758"/>
                  <a:pt x="31032" y="14643"/>
                  <a:pt x="30834" y="13486"/>
                </a:cubicBezTo>
                <a:cubicBezTo>
                  <a:pt x="30742" y="12952"/>
                  <a:pt x="30659" y="12417"/>
                  <a:pt x="30567" y="11884"/>
                </a:cubicBezTo>
                <a:cubicBezTo>
                  <a:pt x="30400" y="10905"/>
                  <a:pt x="30107" y="9962"/>
                  <a:pt x="29756" y="9034"/>
                </a:cubicBezTo>
                <a:cubicBezTo>
                  <a:pt x="29653" y="8760"/>
                  <a:pt x="29533" y="8492"/>
                  <a:pt x="29422" y="8220"/>
                </a:cubicBezTo>
                <a:cubicBezTo>
                  <a:pt x="29400" y="8165"/>
                  <a:pt x="29383" y="8107"/>
                  <a:pt x="29360" y="8038"/>
                </a:cubicBezTo>
                <a:close/>
                <a:moveTo>
                  <a:pt x="28810" y="7911"/>
                </a:moveTo>
                <a:cubicBezTo>
                  <a:pt x="28829" y="7941"/>
                  <a:pt x="28846" y="7973"/>
                  <a:pt x="28861" y="8006"/>
                </a:cubicBezTo>
                <a:cubicBezTo>
                  <a:pt x="29027" y="8420"/>
                  <a:pt x="29196" y="8834"/>
                  <a:pt x="29356" y="9251"/>
                </a:cubicBezTo>
                <a:cubicBezTo>
                  <a:pt x="29793" y="10393"/>
                  <a:pt x="30096" y="11571"/>
                  <a:pt x="30283" y="12781"/>
                </a:cubicBezTo>
                <a:cubicBezTo>
                  <a:pt x="30432" y="13732"/>
                  <a:pt x="30652" y="14672"/>
                  <a:pt x="30941" y="15592"/>
                </a:cubicBezTo>
                <a:cubicBezTo>
                  <a:pt x="31280" y="16665"/>
                  <a:pt x="31735" y="17691"/>
                  <a:pt x="32231" y="18701"/>
                </a:cubicBezTo>
                <a:cubicBezTo>
                  <a:pt x="32451" y="19149"/>
                  <a:pt x="32685" y="19587"/>
                  <a:pt x="33018" y="19963"/>
                </a:cubicBezTo>
                <a:cubicBezTo>
                  <a:pt x="33364" y="20355"/>
                  <a:pt x="33718" y="20740"/>
                  <a:pt x="34068" y="21127"/>
                </a:cubicBezTo>
                <a:cubicBezTo>
                  <a:pt x="34114" y="21179"/>
                  <a:pt x="34161" y="21228"/>
                  <a:pt x="34233" y="21305"/>
                </a:cubicBezTo>
                <a:cubicBezTo>
                  <a:pt x="34149" y="21334"/>
                  <a:pt x="34102" y="21353"/>
                  <a:pt x="34054" y="21363"/>
                </a:cubicBezTo>
                <a:cubicBezTo>
                  <a:pt x="33712" y="21445"/>
                  <a:pt x="33370" y="21484"/>
                  <a:pt x="33028" y="21484"/>
                </a:cubicBezTo>
                <a:cubicBezTo>
                  <a:pt x="32644" y="21484"/>
                  <a:pt x="32260" y="21434"/>
                  <a:pt x="31876" y="21340"/>
                </a:cubicBezTo>
                <a:cubicBezTo>
                  <a:pt x="31339" y="21208"/>
                  <a:pt x="30845" y="20972"/>
                  <a:pt x="30367" y="20696"/>
                </a:cubicBezTo>
                <a:cubicBezTo>
                  <a:pt x="29881" y="20415"/>
                  <a:pt x="29394" y="20135"/>
                  <a:pt x="28908" y="19854"/>
                </a:cubicBezTo>
                <a:cubicBezTo>
                  <a:pt x="28333" y="19519"/>
                  <a:pt x="27706" y="19283"/>
                  <a:pt x="27053" y="19155"/>
                </a:cubicBezTo>
                <a:cubicBezTo>
                  <a:pt x="26434" y="19034"/>
                  <a:pt x="25813" y="18917"/>
                  <a:pt x="25193" y="18795"/>
                </a:cubicBezTo>
                <a:cubicBezTo>
                  <a:pt x="24723" y="18701"/>
                  <a:pt x="24258" y="18588"/>
                  <a:pt x="23809" y="18417"/>
                </a:cubicBezTo>
                <a:cubicBezTo>
                  <a:pt x="23748" y="18395"/>
                  <a:pt x="23689" y="18366"/>
                  <a:pt x="23599" y="18326"/>
                </a:cubicBezTo>
                <a:cubicBezTo>
                  <a:pt x="23700" y="18269"/>
                  <a:pt x="23765" y="18230"/>
                  <a:pt x="23831" y="18194"/>
                </a:cubicBezTo>
                <a:cubicBezTo>
                  <a:pt x="24168" y="18009"/>
                  <a:pt x="24483" y="17791"/>
                  <a:pt x="24747" y="17510"/>
                </a:cubicBezTo>
                <a:cubicBezTo>
                  <a:pt x="25384" y="16833"/>
                  <a:pt x="25882" y="16060"/>
                  <a:pt x="26180" y="15178"/>
                </a:cubicBezTo>
                <a:cubicBezTo>
                  <a:pt x="26566" y="14036"/>
                  <a:pt x="26914" y="12882"/>
                  <a:pt x="27274" y="11731"/>
                </a:cubicBezTo>
                <a:cubicBezTo>
                  <a:pt x="27608" y="10665"/>
                  <a:pt x="27886" y="9582"/>
                  <a:pt x="28354" y="8562"/>
                </a:cubicBezTo>
                <a:cubicBezTo>
                  <a:pt x="28448" y="8358"/>
                  <a:pt x="28552" y="8161"/>
                  <a:pt x="28703" y="7994"/>
                </a:cubicBezTo>
                <a:cubicBezTo>
                  <a:pt x="28732" y="7964"/>
                  <a:pt x="28769" y="7943"/>
                  <a:pt x="28810" y="7911"/>
                </a:cubicBezTo>
                <a:close/>
                <a:moveTo>
                  <a:pt x="17145" y="0"/>
                </a:moveTo>
                <a:cubicBezTo>
                  <a:pt x="16646" y="0"/>
                  <a:pt x="16150" y="50"/>
                  <a:pt x="15660" y="162"/>
                </a:cubicBezTo>
                <a:cubicBezTo>
                  <a:pt x="15350" y="234"/>
                  <a:pt x="15045" y="330"/>
                  <a:pt x="14741" y="429"/>
                </a:cubicBezTo>
                <a:cubicBezTo>
                  <a:pt x="14100" y="635"/>
                  <a:pt x="13438" y="728"/>
                  <a:pt x="12773" y="814"/>
                </a:cubicBezTo>
                <a:cubicBezTo>
                  <a:pt x="12319" y="873"/>
                  <a:pt x="11861" y="921"/>
                  <a:pt x="11409" y="996"/>
                </a:cubicBezTo>
                <a:cubicBezTo>
                  <a:pt x="10848" y="1088"/>
                  <a:pt x="10304" y="1261"/>
                  <a:pt x="9791" y="1509"/>
                </a:cubicBezTo>
                <a:cubicBezTo>
                  <a:pt x="9006" y="1891"/>
                  <a:pt x="8223" y="2279"/>
                  <a:pt x="7446" y="2676"/>
                </a:cubicBezTo>
                <a:cubicBezTo>
                  <a:pt x="6749" y="3034"/>
                  <a:pt x="6054" y="3397"/>
                  <a:pt x="5372" y="3782"/>
                </a:cubicBezTo>
                <a:cubicBezTo>
                  <a:pt x="4934" y="4030"/>
                  <a:pt x="4511" y="4306"/>
                  <a:pt x="4101" y="4595"/>
                </a:cubicBezTo>
                <a:cubicBezTo>
                  <a:pt x="3454" y="5052"/>
                  <a:pt x="2788" y="5474"/>
                  <a:pt x="2108" y="5878"/>
                </a:cubicBezTo>
                <a:cubicBezTo>
                  <a:pt x="1642" y="6156"/>
                  <a:pt x="1204" y="6477"/>
                  <a:pt x="800" y="6838"/>
                </a:cubicBezTo>
                <a:cubicBezTo>
                  <a:pt x="595" y="7019"/>
                  <a:pt x="375" y="7184"/>
                  <a:pt x="163" y="7357"/>
                </a:cubicBezTo>
                <a:cubicBezTo>
                  <a:pt x="143" y="7373"/>
                  <a:pt x="123" y="7389"/>
                  <a:pt x="104" y="7406"/>
                </a:cubicBezTo>
                <a:cubicBezTo>
                  <a:pt x="31" y="7473"/>
                  <a:pt x="1" y="7551"/>
                  <a:pt x="38" y="7647"/>
                </a:cubicBezTo>
                <a:cubicBezTo>
                  <a:pt x="76" y="7742"/>
                  <a:pt x="155" y="7773"/>
                  <a:pt x="245" y="7773"/>
                </a:cubicBezTo>
                <a:cubicBezTo>
                  <a:pt x="248" y="7773"/>
                  <a:pt x="251" y="7773"/>
                  <a:pt x="255" y="7773"/>
                </a:cubicBezTo>
                <a:cubicBezTo>
                  <a:pt x="337" y="7770"/>
                  <a:pt x="420" y="7759"/>
                  <a:pt x="501" y="7740"/>
                </a:cubicBezTo>
                <a:cubicBezTo>
                  <a:pt x="891" y="7658"/>
                  <a:pt x="1284" y="7625"/>
                  <a:pt x="1681" y="7625"/>
                </a:cubicBezTo>
                <a:cubicBezTo>
                  <a:pt x="1807" y="7625"/>
                  <a:pt x="1933" y="7628"/>
                  <a:pt x="2060" y="7634"/>
                </a:cubicBezTo>
                <a:cubicBezTo>
                  <a:pt x="2595" y="7660"/>
                  <a:pt x="3130" y="7669"/>
                  <a:pt x="3666" y="7692"/>
                </a:cubicBezTo>
                <a:cubicBezTo>
                  <a:pt x="4743" y="7739"/>
                  <a:pt x="5712" y="8089"/>
                  <a:pt x="6568" y="8746"/>
                </a:cubicBezTo>
                <a:cubicBezTo>
                  <a:pt x="6927" y="9023"/>
                  <a:pt x="7292" y="9292"/>
                  <a:pt x="7650" y="9569"/>
                </a:cubicBezTo>
                <a:cubicBezTo>
                  <a:pt x="8070" y="9892"/>
                  <a:pt x="8539" y="10116"/>
                  <a:pt x="9049" y="10259"/>
                </a:cubicBezTo>
                <a:cubicBezTo>
                  <a:pt x="9541" y="10397"/>
                  <a:pt x="10032" y="10537"/>
                  <a:pt x="10516" y="10696"/>
                </a:cubicBezTo>
                <a:cubicBezTo>
                  <a:pt x="10935" y="10833"/>
                  <a:pt x="11349" y="10984"/>
                  <a:pt x="11755" y="11153"/>
                </a:cubicBezTo>
                <a:cubicBezTo>
                  <a:pt x="12395" y="11418"/>
                  <a:pt x="12967" y="11823"/>
                  <a:pt x="13428" y="12339"/>
                </a:cubicBezTo>
                <a:cubicBezTo>
                  <a:pt x="13817" y="12771"/>
                  <a:pt x="14208" y="13199"/>
                  <a:pt x="14588" y="13638"/>
                </a:cubicBezTo>
                <a:cubicBezTo>
                  <a:pt x="15077" y="14201"/>
                  <a:pt x="15658" y="14636"/>
                  <a:pt x="16327" y="14963"/>
                </a:cubicBezTo>
                <a:cubicBezTo>
                  <a:pt x="17033" y="15307"/>
                  <a:pt x="17745" y="15640"/>
                  <a:pt x="18485" y="15903"/>
                </a:cubicBezTo>
                <a:cubicBezTo>
                  <a:pt x="19706" y="16337"/>
                  <a:pt x="20803" y="16993"/>
                  <a:pt x="21850" y="17743"/>
                </a:cubicBezTo>
                <a:cubicBezTo>
                  <a:pt x="22046" y="17884"/>
                  <a:pt x="22243" y="18027"/>
                  <a:pt x="22439" y="18168"/>
                </a:cubicBezTo>
                <a:cubicBezTo>
                  <a:pt x="22932" y="18522"/>
                  <a:pt x="23471" y="18788"/>
                  <a:pt x="24055" y="18942"/>
                </a:cubicBezTo>
                <a:cubicBezTo>
                  <a:pt x="24597" y="19084"/>
                  <a:pt x="25149" y="19194"/>
                  <a:pt x="25697" y="19307"/>
                </a:cubicBezTo>
                <a:cubicBezTo>
                  <a:pt x="26147" y="19401"/>
                  <a:pt x="26601" y="19476"/>
                  <a:pt x="27050" y="19564"/>
                </a:cubicBezTo>
                <a:cubicBezTo>
                  <a:pt x="27646" y="19682"/>
                  <a:pt x="28201" y="19903"/>
                  <a:pt x="28723" y="20208"/>
                </a:cubicBezTo>
                <a:cubicBezTo>
                  <a:pt x="29213" y="20495"/>
                  <a:pt x="29700" y="20788"/>
                  <a:pt x="30188" y="21077"/>
                </a:cubicBezTo>
                <a:cubicBezTo>
                  <a:pt x="30562" y="21299"/>
                  <a:pt x="30949" y="21493"/>
                  <a:pt x="31361" y="21636"/>
                </a:cubicBezTo>
                <a:cubicBezTo>
                  <a:pt x="31910" y="21828"/>
                  <a:pt x="32468" y="21927"/>
                  <a:pt x="33032" y="21927"/>
                </a:cubicBezTo>
                <a:cubicBezTo>
                  <a:pt x="33335" y="21927"/>
                  <a:pt x="33639" y="21899"/>
                  <a:pt x="33945" y="21840"/>
                </a:cubicBezTo>
                <a:cubicBezTo>
                  <a:pt x="34691" y="21696"/>
                  <a:pt x="35351" y="21352"/>
                  <a:pt x="35844" y="20768"/>
                </a:cubicBezTo>
                <a:cubicBezTo>
                  <a:pt x="36378" y="20136"/>
                  <a:pt x="36553" y="19377"/>
                  <a:pt x="36359" y="18577"/>
                </a:cubicBezTo>
                <a:cubicBezTo>
                  <a:pt x="36198" y="17909"/>
                  <a:pt x="35967" y="17255"/>
                  <a:pt x="35739" y="16607"/>
                </a:cubicBezTo>
                <a:cubicBezTo>
                  <a:pt x="35630" y="16296"/>
                  <a:pt x="35452" y="16009"/>
                  <a:pt x="35305" y="15712"/>
                </a:cubicBezTo>
                <a:cubicBezTo>
                  <a:pt x="34927" y="14945"/>
                  <a:pt x="34497" y="14203"/>
                  <a:pt x="34199" y="13401"/>
                </a:cubicBezTo>
                <a:cubicBezTo>
                  <a:pt x="34048" y="12996"/>
                  <a:pt x="33939" y="12572"/>
                  <a:pt x="33853" y="12149"/>
                </a:cubicBezTo>
                <a:cubicBezTo>
                  <a:pt x="33789" y="11826"/>
                  <a:pt x="33864" y="11500"/>
                  <a:pt x="33979" y="11191"/>
                </a:cubicBezTo>
                <a:cubicBezTo>
                  <a:pt x="34006" y="11116"/>
                  <a:pt x="34055" y="11048"/>
                  <a:pt x="34108" y="10950"/>
                </a:cubicBezTo>
                <a:cubicBezTo>
                  <a:pt x="34200" y="11012"/>
                  <a:pt x="34268" y="11057"/>
                  <a:pt x="34334" y="11105"/>
                </a:cubicBezTo>
                <a:cubicBezTo>
                  <a:pt x="35333" y="11826"/>
                  <a:pt x="36290" y="12605"/>
                  <a:pt x="37199" y="13436"/>
                </a:cubicBezTo>
                <a:cubicBezTo>
                  <a:pt x="37587" y="13792"/>
                  <a:pt x="37931" y="14201"/>
                  <a:pt x="38287" y="14591"/>
                </a:cubicBezTo>
                <a:cubicBezTo>
                  <a:pt x="39000" y="15374"/>
                  <a:pt x="39726" y="16147"/>
                  <a:pt x="40416" y="16949"/>
                </a:cubicBezTo>
                <a:cubicBezTo>
                  <a:pt x="41860" y="18628"/>
                  <a:pt x="43233" y="20363"/>
                  <a:pt x="44456" y="22213"/>
                </a:cubicBezTo>
                <a:cubicBezTo>
                  <a:pt x="45159" y="23278"/>
                  <a:pt x="45783" y="24392"/>
                  <a:pt x="46371" y="25525"/>
                </a:cubicBezTo>
                <a:cubicBezTo>
                  <a:pt x="46844" y="26437"/>
                  <a:pt x="47281" y="27367"/>
                  <a:pt x="47657" y="28323"/>
                </a:cubicBezTo>
                <a:cubicBezTo>
                  <a:pt x="47967" y="29106"/>
                  <a:pt x="48236" y="29905"/>
                  <a:pt x="48515" y="30700"/>
                </a:cubicBezTo>
                <a:cubicBezTo>
                  <a:pt x="48597" y="30937"/>
                  <a:pt x="48684" y="31167"/>
                  <a:pt x="48868" y="31347"/>
                </a:cubicBezTo>
                <a:cubicBezTo>
                  <a:pt x="48884" y="31366"/>
                  <a:pt x="48900" y="31387"/>
                  <a:pt x="48913" y="31409"/>
                </a:cubicBezTo>
                <a:cubicBezTo>
                  <a:pt x="49003" y="31550"/>
                  <a:pt x="49122" y="31623"/>
                  <a:pt x="49254" y="31623"/>
                </a:cubicBezTo>
                <a:cubicBezTo>
                  <a:pt x="49332" y="31623"/>
                  <a:pt x="49416" y="31597"/>
                  <a:pt x="49501" y="31545"/>
                </a:cubicBezTo>
                <a:cubicBezTo>
                  <a:pt x="49731" y="31405"/>
                  <a:pt x="49856" y="31192"/>
                  <a:pt x="49867" y="30930"/>
                </a:cubicBezTo>
                <a:cubicBezTo>
                  <a:pt x="49874" y="30726"/>
                  <a:pt x="49858" y="30523"/>
                  <a:pt x="49818" y="30323"/>
                </a:cubicBezTo>
                <a:cubicBezTo>
                  <a:pt x="49700" y="29727"/>
                  <a:pt x="49529" y="29144"/>
                  <a:pt x="49308" y="28579"/>
                </a:cubicBezTo>
                <a:cubicBezTo>
                  <a:pt x="49114" y="28079"/>
                  <a:pt x="48905" y="27586"/>
                  <a:pt x="48705" y="27088"/>
                </a:cubicBezTo>
                <a:cubicBezTo>
                  <a:pt x="48300" y="26079"/>
                  <a:pt x="47778" y="25129"/>
                  <a:pt x="47228" y="24194"/>
                </a:cubicBezTo>
                <a:cubicBezTo>
                  <a:pt x="45817" y="21800"/>
                  <a:pt x="44132" y="19606"/>
                  <a:pt x="42345" y="17489"/>
                </a:cubicBezTo>
                <a:cubicBezTo>
                  <a:pt x="41372" y="16338"/>
                  <a:pt x="40292" y="15288"/>
                  <a:pt x="39176" y="14276"/>
                </a:cubicBezTo>
                <a:cubicBezTo>
                  <a:pt x="39147" y="14250"/>
                  <a:pt x="39118" y="14225"/>
                  <a:pt x="39089" y="14201"/>
                </a:cubicBezTo>
                <a:cubicBezTo>
                  <a:pt x="38053" y="13339"/>
                  <a:pt x="37021" y="12476"/>
                  <a:pt x="35982" y="11621"/>
                </a:cubicBezTo>
                <a:cubicBezTo>
                  <a:pt x="35582" y="11292"/>
                  <a:pt x="35165" y="10988"/>
                  <a:pt x="34757" y="10672"/>
                </a:cubicBezTo>
                <a:cubicBezTo>
                  <a:pt x="34707" y="10635"/>
                  <a:pt x="34661" y="10593"/>
                  <a:pt x="34580" y="10526"/>
                </a:cubicBezTo>
                <a:cubicBezTo>
                  <a:pt x="34681" y="10502"/>
                  <a:pt x="34744" y="10482"/>
                  <a:pt x="34809" y="10471"/>
                </a:cubicBezTo>
                <a:cubicBezTo>
                  <a:pt x="34995" y="10442"/>
                  <a:pt x="35181" y="10428"/>
                  <a:pt x="35366" y="10428"/>
                </a:cubicBezTo>
                <a:cubicBezTo>
                  <a:pt x="35696" y="10428"/>
                  <a:pt x="36023" y="10472"/>
                  <a:pt x="36346" y="10555"/>
                </a:cubicBezTo>
                <a:cubicBezTo>
                  <a:pt x="37051" y="10735"/>
                  <a:pt x="37752" y="10929"/>
                  <a:pt x="38448" y="11137"/>
                </a:cubicBezTo>
                <a:cubicBezTo>
                  <a:pt x="39091" y="11329"/>
                  <a:pt x="39732" y="11522"/>
                  <a:pt x="40398" y="11617"/>
                </a:cubicBezTo>
                <a:cubicBezTo>
                  <a:pt x="40759" y="11669"/>
                  <a:pt x="41120" y="11719"/>
                  <a:pt x="41485" y="11719"/>
                </a:cubicBezTo>
                <a:cubicBezTo>
                  <a:pt x="41586" y="11719"/>
                  <a:pt x="41686" y="11715"/>
                  <a:pt x="41787" y="11706"/>
                </a:cubicBezTo>
                <a:cubicBezTo>
                  <a:pt x="42335" y="11658"/>
                  <a:pt x="42809" y="11438"/>
                  <a:pt x="43217" y="11080"/>
                </a:cubicBezTo>
                <a:cubicBezTo>
                  <a:pt x="43564" y="10776"/>
                  <a:pt x="43712" y="10377"/>
                  <a:pt x="43721" y="9922"/>
                </a:cubicBezTo>
                <a:cubicBezTo>
                  <a:pt x="43730" y="9439"/>
                  <a:pt x="43591" y="8990"/>
                  <a:pt x="43398" y="8554"/>
                </a:cubicBezTo>
                <a:cubicBezTo>
                  <a:pt x="42856" y="7332"/>
                  <a:pt x="41919" y="6493"/>
                  <a:pt x="40764" y="5878"/>
                </a:cubicBezTo>
                <a:cubicBezTo>
                  <a:pt x="40416" y="5692"/>
                  <a:pt x="40049" y="5539"/>
                  <a:pt x="39680" y="5395"/>
                </a:cubicBezTo>
                <a:cubicBezTo>
                  <a:pt x="38971" y="5121"/>
                  <a:pt x="38293" y="4773"/>
                  <a:pt x="37657" y="4358"/>
                </a:cubicBezTo>
                <a:cubicBezTo>
                  <a:pt x="37272" y="4108"/>
                  <a:pt x="36878" y="3872"/>
                  <a:pt x="36477" y="3646"/>
                </a:cubicBezTo>
                <a:cubicBezTo>
                  <a:pt x="35246" y="2952"/>
                  <a:pt x="33935" y="2491"/>
                  <a:pt x="32533" y="2301"/>
                </a:cubicBezTo>
                <a:cubicBezTo>
                  <a:pt x="31005" y="2094"/>
                  <a:pt x="29512" y="1738"/>
                  <a:pt x="28040" y="1281"/>
                </a:cubicBezTo>
                <a:cubicBezTo>
                  <a:pt x="27419" y="1088"/>
                  <a:pt x="26786" y="934"/>
                  <a:pt x="26155" y="772"/>
                </a:cubicBezTo>
                <a:cubicBezTo>
                  <a:pt x="25045" y="486"/>
                  <a:pt x="23915" y="396"/>
                  <a:pt x="22775" y="396"/>
                </a:cubicBezTo>
                <a:cubicBezTo>
                  <a:pt x="22674" y="396"/>
                  <a:pt x="22574" y="396"/>
                  <a:pt x="22474" y="398"/>
                </a:cubicBezTo>
                <a:cubicBezTo>
                  <a:pt x="22343" y="399"/>
                  <a:pt x="22212" y="400"/>
                  <a:pt x="22082" y="400"/>
                </a:cubicBezTo>
                <a:cubicBezTo>
                  <a:pt x="21019" y="400"/>
                  <a:pt x="19962" y="337"/>
                  <a:pt x="18911" y="150"/>
                </a:cubicBezTo>
                <a:cubicBezTo>
                  <a:pt x="18510" y="80"/>
                  <a:pt x="18102" y="48"/>
                  <a:pt x="17694" y="20"/>
                </a:cubicBezTo>
                <a:cubicBezTo>
                  <a:pt x="17511" y="7"/>
                  <a:pt x="17328" y="0"/>
                  <a:pt x="1714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28"/>
          <p:cNvSpPr/>
          <p:nvPr/>
        </p:nvSpPr>
        <p:spPr>
          <a:xfrm rot="-1812271">
            <a:off x="8768989" y="3927394"/>
            <a:ext cx="3922728" cy="3377460"/>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28"/>
          <p:cNvSpPr/>
          <p:nvPr/>
        </p:nvSpPr>
        <p:spPr>
          <a:xfrm rot="7296702">
            <a:off x="8917289" y="4590175"/>
            <a:ext cx="3549315" cy="172600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95" name="Google Shape;295;p28"/>
          <p:cNvGrpSpPr/>
          <p:nvPr/>
        </p:nvGrpSpPr>
        <p:grpSpPr>
          <a:xfrm rot="8440144">
            <a:off x="7995737" y="3421002"/>
            <a:ext cx="1480960" cy="1092589"/>
            <a:chOff x="657938" y="419166"/>
            <a:chExt cx="1110717" cy="819440"/>
          </a:xfrm>
        </p:grpSpPr>
        <p:grpSp>
          <p:nvGrpSpPr>
            <p:cNvPr id="296" name="Google Shape;296;p28"/>
            <p:cNvGrpSpPr/>
            <p:nvPr/>
          </p:nvGrpSpPr>
          <p:grpSpPr>
            <a:xfrm flipH="1">
              <a:off x="657938" y="419166"/>
              <a:ext cx="1110717" cy="771815"/>
              <a:chOff x="4151825" y="1463175"/>
              <a:chExt cx="696200" cy="483775"/>
            </a:xfrm>
          </p:grpSpPr>
          <p:sp>
            <p:nvSpPr>
              <p:cNvPr id="297" name="Google Shape;297;p28"/>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28"/>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28"/>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28"/>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28"/>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28"/>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28"/>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28"/>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5" name="Google Shape;305;p28"/>
            <p:cNvSpPr/>
            <p:nvPr/>
          </p:nvSpPr>
          <p:spPr>
            <a:xfrm flipH="1">
              <a:off x="1305602" y="1084530"/>
              <a:ext cx="151922" cy="154076"/>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74861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06"/>
        <p:cNvGrpSpPr/>
        <p:nvPr/>
      </p:nvGrpSpPr>
      <p:grpSpPr>
        <a:xfrm>
          <a:off x="0" y="0"/>
          <a:ext cx="0" cy="0"/>
          <a:chOff x="0" y="0"/>
          <a:chExt cx="0" cy="0"/>
        </a:xfrm>
      </p:grpSpPr>
      <p:sp>
        <p:nvSpPr>
          <p:cNvPr id="307" name="Google Shape;307;p29"/>
          <p:cNvSpPr/>
          <p:nvPr/>
        </p:nvSpPr>
        <p:spPr>
          <a:xfrm rot="5145025" flipH="1">
            <a:off x="420939" y="-20660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29"/>
          <p:cNvSpPr/>
          <p:nvPr/>
        </p:nvSpPr>
        <p:spPr>
          <a:xfrm flipH="1">
            <a:off x="9685645" y="-76216"/>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29"/>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0" name="Google Shape;310;p29"/>
          <p:cNvSpPr txBox="1">
            <a:spLocks noGrp="1"/>
          </p:cNvSpPr>
          <p:nvPr>
            <p:ph type="subTitle" idx="1"/>
          </p:nvPr>
        </p:nvSpPr>
        <p:spPr>
          <a:xfrm>
            <a:off x="960000"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1" name="Google Shape;311;p29"/>
          <p:cNvSpPr txBox="1">
            <a:spLocks noGrp="1"/>
          </p:cNvSpPr>
          <p:nvPr>
            <p:ph type="subTitle" idx="2"/>
          </p:nvPr>
        </p:nvSpPr>
        <p:spPr>
          <a:xfrm>
            <a:off x="4563000"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2" name="Google Shape;312;p29"/>
          <p:cNvSpPr txBox="1">
            <a:spLocks noGrp="1"/>
          </p:cNvSpPr>
          <p:nvPr>
            <p:ph type="subTitle" idx="3"/>
          </p:nvPr>
        </p:nvSpPr>
        <p:spPr>
          <a:xfrm>
            <a:off x="960000"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 name="Google Shape;313;p29"/>
          <p:cNvSpPr txBox="1">
            <a:spLocks noGrp="1"/>
          </p:cNvSpPr>
          <p:nvPr>
            <p:ph type="subTitle" idx="4"/>
          </p:nvPr>
        </p:nvSpPr>
        <p:spPr>
          <a:xfrm>
            <a:off x="4563007"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p29"/>
          <p:cNvSpPr txBox="1">
            <a:spLocks noGrp="1"/>
          </p:cNvSpPr>
          <p:nvPr>
            <p:ph type="subTitle" idx="5"/>
          </p:nvPr>
        </p:nvSpPr>
        <p:spPr>
          <a:xfrm>
            <a:off x="8166013"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5" name="Google Shape;315;p29"/>
          <p:cNvSpPr txBox="1">
            <a:spLocks noGrp="1"/>
          </p:cNvSpPr>
          <p:nvPr>
            <p:ph type="subTitle" idx="6"/>
          </p:nvPr>
        </p:nvSpPr>
        <p:spPr>
          <a:xfrm>
            <a:off x="8166013"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6" name="Google Shape;316;p29"/>
          <p:cNvSpPr/>
          <p:nvPr/>
        </p:nvSpPr>
        <p:spPr>
          <a:xfrm>
            <a:off x="-487799" y="590549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29"/>
          <p:cNvSpPr/>
          <p:nvPr/>
        </p:nvSpPr>
        <p:spPr>
          <a:xfrm>
            <a:off x="4886298" y="590548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29"/>
          <p:cNvSpPr/>
          <p:nvPr/>
        </p:nvSpPr>
        <p:spPr>
          <a:xfrm rot="-9000085">
            <a:off x="3660142" y="5048005"/>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29"/>
          <p:cNvSpPr/>
          <p:nvPr/>
        </p:nvSpPr>
        <p:spPr>
          <a:xfrm rot="-9000085">
            <a:off x="-1394458" y="5140039"/>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10719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20"/>
        <p:cNvGrpSpPr/>
        <p:nvPr/>
      </p:nvGrpSpPr>
      <p:grpSpPr>
        <a:xfrm>
          <a:off x="0" y="0"/>
          <a:ext cx="0" cy="0"/>
          <a:chOff x="0" y="0"/>
          <a:chExt cx="0" cy="0"/>
        </a:xfrm>
      </p:grpSpPr>
      <p:sp>
        <p:nvSpPr>
          <p:cNvPr id="321" name="Google Shape;321;p30"/>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2" name="Google Shape;322;p30"/>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30"/>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30"/>
          <p:cNvSpPr txBox="1">
            <a:spLocks noGrp="1"/>
          </p:cNvSpPr>
          <p:nvPr>
            <p:ph type="subTitle" idx="1"/>
          </p:nvPr>
        </p:nvSpPr>
        <p:spPr>
          <a:xfrm>
            <a:off x="953467"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25" name="Google Shape;325;p30"/>
          <p:cNvSpPr txBox="1">
            <a:spLocks noGrp="1"/>
          </p:cNvSpPr>
          <p:nvPr>
            <p:ph type="subTitle" idx="2"/>
          </p:nvPr>
        </p:nvSpPr>
        <p:spPr>
          <a:xfrm>
            <a:off x="953469"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30"/>
          <p:cNvSpPr txBox="1">
            <a:spLocks noGrp="1"/>
          </p:cNvSpPr>
          <p:nvPr>
            <p:ph type="subTitle" idx="3"/>
          </p:nvPr>
        </p:nvSpPr>
        <p:spPr>
          <a:xfrm>
            <a:off x="4538400"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30"/>
          <p:cNvSpPr txBox="1">
            <a:spLocks noGrp="1"/>
          </p:cNvSpPr>
          <p:nvPr>
            <p:ph type="subTitle" idx="4"/>
          </p:nvPr>
        </p:nvSpPr>
        <p:spPr>
          <a:xfrm>
            <a:off x="4538401"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28" name="Google Shape;328;p30"/>
          <p:cNvSpPr txBox="1">
            <a:spLocks noGrp="1"/>
          </p:cNvSpPr>
          <p:nvPr>
            <p:ph type="subTitle" idx="5"/>
          </p:nvPr>
        </p:nvSpPr>
        <p:spPr>
          <a:xfrm>
            <a:off x="8103225"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30"/>
          <p:cNvSpPr txBox="1">
            <a:spLocks noGrp="1"/>
          </p:cNvSpPr>
          <p:nvPr>
            <p:ph type="subTitle" idx="6"/>
          </p:nvPr>
        </p:nvSpPr>
        <p:spPr>
          <a:xfrm>
            <a:off x="8103231"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360897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30"/>
        <p:cNvGrpSpPr/>
        <p:nvPr/>
      </p:nvGrpSpPr>
      <p:grpSpPr>
        <a:xfrm>
          <a:off x="0" y="0"/>
          <a:ext cx="0" cy="0"/>
          <a:chOff x="0" y="0"/>
          <a:chExt cx="0" cy="0"/>
        </a:xfrm>
      </p:grpSpPr>
      <p:sp>
        <p:nvSpPr>
          <p:cNvPr id="331" name="Google Shape;331;p31"/>
          <p:cNvSpPr/>
          <p:nvPr/>
        </p:nvSpPr>
        <p:spPr>
          <a:xfrm rot="-5400000">
            <a:off x="9025733" y="-17935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31"/>
          <p:cNvSpPr/>
          <p:nvPr/>
        </p:nvSpPr>
        <p:spPr>
          <a:xfrm rot="10294129">
            <a:off x="9260197" y="-631161"/>
            <a:ext cx="3549320" cy="1726024"/>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 name="Google Shape;333;p31"/>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4" name="Google Shape;334;p31"/>
          <p:cNvSpPr txBox="1">
            <a:spLocks noGrp="1"/>
          </p:cNvSpPr>
          <p:nvPr>
            <p:ph type="subTitle" idx="1"/>
          </p:nvPr>
        </p:nvSpPr>
        <p:spPr>
          <a:xfrm>
            <a:off x="1514997" y="1727533"/>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5" name="Google Shape;335;p31"/>
          <p:cNvSpPr txBox="1">
            <a:spLocks noGrp="1"/>
          </p:cNvSpPr>
          <p:nvPr>
            <p:ph type="subTitle" idx="2"/>
          </p:nvPr>
        </p:nvSpPr>
        <p:spPr>
          <a:xfrm>
            <a:off x="6442603" y="1727533"/>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6" name="Google Shape;336;p31"/>
          <p:cNvSpPr txBox="1">
            <a:spLocks noGrp="1"/>
          </p:cNvSpPr>
          <p:nvPr>
            <p:ph type="subTitle" idx="3"/>
          </p:nvPr>
        </p:nvSpPr>
        <p:spPr>
          <a:xfrm>
            <a:off x="1514997" y="23074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37" name="Google Shape;337;p31"/>
          <p:cNvSpPr txBox="1">
            <a:spLocks noGrp="1"/>
          </p:cNvSpPr>
          <p:nvPr>
            <p:ph type="subTitle" idx="4"/>
          </p:nvPr>
        </p:nvSpPr>
        <p:spPr>
          <a:xfrm>
            <a:off x="6442603" y="23074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38" name="Google Shape;338;p31"/>
          <p:cNvSpPr txBox="1">
            <a:spLocks noGrp="1"/>
          </p:cNvSpPr>
          <p:nvPr>
            <p:ph type="subTitle" idx="5"/>
          </p:nvPr>
        </p:nvSpPr>
        <p:spPr>
          <a:xfrm>
            <a:off x="1514997" y="3994900"/>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9" name="Google Shape;339;p31"/>
          <p:cNvSpPr txBox="1">
            <a:spLocks noGrp="1"/>
          </p:cNvSpPr>
          <p:nvPr>
            <p:ph type="subTitle" idx="6"/>
          </p:nvPr>
        </p:nvSpPr>
        <p:spPr>
          <a:xfrm>
            <a:off x="6442597" y="3994900"/>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40" name="Google Shape;340;p31"/>
          <p:cNvSpPr txBox="1">
            <a:spLocks noGrp="1"/>
          </p:cNvSpPr>
          <p:nvPr>
            <p:ph type="subTitle" idx="7"/>
          </p:nvPr>
        </p:nvSpPr>
        <p:spPr>
          <a:xfrm>
            <a:off x="1514997" y="45841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41" name="Google Shape;341;p31"/>
          <p:cNvSpPr txBox="1">
            <a:spLocks noGrp="1"/>
          </p:cNvSpPr>
          <p:nvPr>
            <p:ph type="subTitle" idx="8"/>
          </p:nvPr>
        </p:nvSpPr>
        <p:spPr>
          <a:xfrm>
            <a:off x="6442603" y="45841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42" name="Google Shape;342;p31"/>
          <p:cNvSpPr/>
          <p:nvPr/>
        </p:nvSpPr>
        <p:spPr>
          <a:xfrm rot="10800000" flipH="1">
            <a:off x="-288525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31"/>
          <p:cNvSpPr/>
          <p:nvPr/>
        </p:nvSpPr>
        <p:spPr>
          <a:xfrm rot="10800000" flipH="1">
            <a:off x="1018094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35006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44"/>
        <p:cNvGrpSpPr/>
        <p:nvPr/>
      </p:nvGrpSpPr>
      <p:grpSpPr>
        <a:xfrm>
          <a:off x="0" y="0"/>
          <a:ext cx="0" cy="0"/>
          <a:chOff x="0" y="0"/>
          <a:chExt cx="0" cy="0"/>
        </a:xfrm>
      </p:grpSpPr>
      <p:sp>
        <p:nvSpPr>
          <p:cNvPr id="345" name="Google Shape;345;p32"/>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6" name="Google Shape;346;p32"/>
          <p:cNvSpPr txBox="1">
            <a:spLocks noGrp="1"/>
          </p:cNvSpPr>
          <p:nvPr>
            <p:ph type="subTitle" idx="1"/>
          </p:nvPr>
        </p:nvSpPr>
        <p:spPr>
          <a:xfrm>
            <a:off x="1978567" y="1992433"/>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47" name="Google Shape;347;p32"/>
          <p:cNvSpPr txBox="1">
            <a:spLocks noGrp="1"/>
          </p:cNvSpPr>
          <p:nvPr>
            <p:ph type="subTitle" idx="2"/>
          </p:nvPr>
        </p:nvSpPr>
        <p:spPr>
          <a:xfrm>
            <a:off x="1978567" y="2596101"/>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32"/>
          <p:cNvSpPr txBox="1">
            <a:spLocks noGrp="1"/>
          </p:cNvSpPr>
          <p:nvPr>
            <p:ph type="subTitle" idx="3"/>
          </p:nvPr>
        </p:nvSpPr>
        <p:spPr>
          <a:xfrm>
            <a:off x="1978567" y="4730000"/>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9" name="Google Shape;349;p32"/>
          <p:cNvSpPr txBox="1">
            <a:spLocks noGrp="1"/>
          </p:cNvSpPr>
          <p:nvPr>
            <p:ph type="subTitle" idx="4"/>
          </p:nvPr>
        </p:nvSpPr>
        <p:spPr>
          <a:xfrm>
            <a:off x="1978567" y="4126332"/>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0" name="Google Shape;350;p32"/>
          <p:cNvSpPr txBox="1">
            <a:spLocks noGrp="1"/>
          </p:cNvSpPr>
          <p:nvPr>
            <p:ph type="subTitle" idx="5"/>
          </p:nvPr>
        </p:nvSpPr>
        <p:spPr>
          <a:xfrm>
            <a:off x="7330965" y="1992433"/>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 name="Google Shape;351;p32"/>
          <p:cNvSpPr txBox="1">
            <a:spLocks noGrp="1"/>
          </p:cNvSpPr>
          <p:nvPr>
            <p:ph type="subTitle" idx="6"/>
          </p:nvPr>
        </p:nvSpPr>
        <p:spPr>
          <a:xfrm>
            <a:off x="7330965" y="2596101"/>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32"/>
          <p:cNvSpPr txBox="1">
            <a:spLocks noGrp="1"/>
          </p:cNvSpPr>
          <p:nvPr>
            <p:ph type="subTitle" idx="7"/>
          </p:nvPr>
        </p:nvSpPr>
        <p:spPr>
          <a:xfrm>
            <a:off x="7330965" y="4730000"/>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2"/>
          <p:cNvSpPr txBox="1">
            <a:spLocks noGrp="1"/>
          </p:cNvSpPr>
          <p:nvPr>
            <p:ph type="subTitle" idx="8"/>
          </p:nvPr>
        </p:nvSpPr>
        <p:spPr>
          <a:xfrm>
            <a:off x="7330965" y="4126332"/>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4" name="Google Shape;354;p32"/>
          <p:cNvSpPr/>
          <p:nvPr/>
        </p:nvSpPr>
        <p:spPr>
          <a:xfrm>
            <a:off x="1497633" y="6144664"/>
            <a:ext cx="8790312" cy="911891"/>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32"/>
          <p:cNvGrpSpPr/>
          <p:nvPr/>
        </p:nvGrpSpPr>
        <p:grpSpPr>
          <a:xfrm>
            <a:off x="2224346" y="6453661"/>
            <a:ext cx="7337071" cy="911777"/>
            <a:chOff x="2052750" y="2813850"/>
            <a:chExt cx="1957875" cy="500500"/>
          </a:xfrm>
        </p:grpSpPr>
        <p:sp>
          <p:nvSpPr>
            <p:cNvPr id="356" name="Google Shape;356;p32"/>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32"/>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44905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8"/>
        <p:cNvGrpSpPr/>
        <p:nvPr/>
      </p:nvGrpSpPr>
      <p:grpSpPr>
        <a:xfrm>
          <a:off x="0" y="0"/>
          <a:ext cx="0" cy="0"/>
          <a:chOff x="0" y="0"/>
          <a:chExt cx="0" cy="0"/>
        </a:xfrm>
      </p:grpSpPr>
      <p:sp>
        <p:nvSpPr>
          <p:cNvPr id="359" name="Google Shape;359;p33"/>
          <p:cNvSpPr/>
          <p:nvPr/>
        </p:nvSpPr>
        <p:spPr>
          <a:xfrm rot="-5400000">
            <a:off x="9396683" y="-19769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33"/>
          <p:cNvSpPr/>
          <p:nvPr/>
        </p:nvSpPr>
        <p:spPr>
          <a:xfrm rot="10800000">
            <a:off x="9894013" y="58460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33"/>
          <p:cNvSpPr txBox="1">
            <a:spLocks noGrp="1"/>
          </p:cNvSpPr>
          <p:nvPr>
            <p:ph type="subTitle" idx="1"/>
          </p:nvPr>
        </p:nvSpPr>
        <p:spPr>
          <a:xfrm>
            <a:off x="956733"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33"/>
          <p:cNvSpPr txBox="1">
            <a:spLocks noGrp="1"/>
          </p:cNvSpPr>
          <p:nvPr>
            <p:ph type="subTitle" idx="2"/>
          </p:nvPr>
        </p:nvSpPr>
        <p:spPr>
          <a:xfrm>
            <a:off x="4538400"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3" name="Google Shape;363;p33"/>
          <p:cNvSpPr txBox="1">
            <a:spLocks noGrp="1"/>
          </p:cNvSpPr>
          <p:nvPr>
            <p:ph type="subTitle" idx="3"/>
          </p:nvPr>
        </p:nvSpPr>
        <p:spPr>
          <a:xfrm>
            <a:off x="8116800"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33"/>
          <p:cNvSpPr txBox="1">
            <a:spLocks noGrp="1"/>
          </p:cNvSpPr>
          <p:nvPr>
            <p:ph type="subTitle" idx="4"/>
          </p:nvPr>
        </p:nvSpPr>
        <p:spPr>
          <a:xfrm>
            <a:off x="956733"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33"/>
          <p:cNvSpPr txBox="1">
            <a:spLocks noGrp="1"/>
          </p:cNvSpPr>
          <p:nvPr>
            <p:ph type="subTitle" idx="5"/>
          </p:nvPr>
        </p:nvSpPr>
        <p:spPr>
          <a:xfrm>
            <a:off x="4538400"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33"/>
          <p:cNvSpPr txBox="1">
            <a:spLocks noGrp="1"/>
          </p:cNvSpPr>
          <p:nvPr>
            <p:ph type="subTitle" idx="6"/>
          </p:nvPr>
        </p:nvSpPr>
        <p:spPr>
          <a:xfrm>
            <a:off x="8116800"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33"/>
          <p:cNvSpPr txBox="1">
            <a:spLocks noGrp="1"/>
          </p:cNvSpPr>
          <p:nvPr>
            <p:ph type="subTitle" idx="7"/>
          </p:nvPr>
        </p:nvSpPr>
        <p:spPr>
          <a:xfrm>
            <a:off x="956733"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68" name="Google Shape;368;p33"/>
          <p:cNvSpPr txBox="1">
            <a:spLocks noGrp="1"/>
          </p:cNvSpPr>
          <p:nvPr>
            <p:ph type="subTitle" idx="8"/>
          </p:nvPr>
        </p:nvSpPr>
        <p:spPr>
          <a:xfrm>
            <a:off x="4538400"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69" name="Google Shape;369;p33"/>
          <p:cNvSpPr txBox="1">
            <a:spLocks noGrp="1"/>
          </p:cNvSpPr>
          <p:nvPr>
            <p:ph type="subTitle" idx="9"/>
          </p:nvPr>
        </p:nvSpPr>
        <p:spPr>
          <a:xfrm>
            <a:off x="8116800"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0" name="Google Shape;370;p33"/>
          <p:cNvSpPr txBox="1">
            <a:spLocks noGrp="1"/>
          </p:cNvSpPr>
          <p:nvPr>
            <p:ph type="subTitle" idx="13"/>
          </p:nvPr>
        </p:nvSpPr>
        <p:spPr>
          <a:xfrm>
            <a:off x="956733"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1" name="Google Shape;371;p33"/>
          <p:cNvSpPr txBox="1">
            <a:spLocks noGrp="1"/>
          </p:cNvSpPr>
          <p:nvPr>
            <p:ph type="subTitle" idx="14"/>
          </p:nvPr>
        </p:nvSpPr>
        <p:spPr>
          <a:xfrm>
            <a:off x="4538400"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2" name="Google Shape;372;p33"/>
          <p:cNvSpPr txBox="1">
            <a:spLocks noGrp="1"/>
          </p:cNvSpPr>
          <p:nvPr>
            <p:ph type="subTitle" idx="15"/>
          </p:nvPr>
        </p:nvSpPr>
        <p:spPr>
          <a:xfrm>
            <a:off x="8116800"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3" name="Google Shape;373;p33"/>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680526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74"/>
        <p:cNvGrpSpPr/>
        <p:nvPr/>
      </p:nvGrpSpPr>
      <p:grpSpPr>
        <a:xfrm>
          <a:off x="0" y="0"/>
          <a:ext cx="0" cy="0"/>
          <a:chOff x="0" y="0"/>
          <a:chExt cx="0" cy="0"/>
        </a:xfrm>
      </p:grpSpPr>
      <p:sp>
        <p:nvSpPr>
          <p:cNvPr id="375" name="Google Shape;375;p34"/>
          <p:cNvSpPr/>
          <p:nvPr/>
        </p:nvSpPr>
        <p:spPr>
          <a:xfrm>
            <a:off x="-2082429" y="-633633"/>
            <a:ext cx="5548263" cy="2327448"/>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34"/>
          <p:cNvSpPr/>
          <p:nvPr/>
        </p:nvSpPr>
        <p:spPr>
          <a:xfrm rot="10800000" flipH="1">
            <a:off x="-2837043" y="5704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34"/>
          <p:cNvSpPr txBox="1">
            <a:spLocks noGrp="1"/>
          </p:cNvSpPr>
          <p:nvPr>
            <p:ph type="title" hasCustomPrompt="1"/>
          </p:nvPr>
        </p:nvSpPr>
        <p:spPr>
          <a:xfrm>
            <a:off x="5182867"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78" name="Google Shape;378;p34"/>
          <p:cNvSpPr txBox="1">
            <a:spLocks noGrp="1"/>
          </p:cNvSpPr>
          <p:nvPr>
            <p:ph type="title" idx="2" hasCustomPrompt="1"/>
          </p:nvPr>
        </p:nvSpPr>
        <p:spPr>
          <a:xfrm>
            <a:off x="1634633"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79" name="Google Shape;379;p34"/>
          <p:cNvSpPr txBox="1">
            <a:spLocks noGrp="1"/>
          </p:cNvSpPr>
          <p:nvPr>
            <p:ph type="title" idx="3" hasCustomPrompt="1"/>
          </p:nvPr>
        </p:nvSpPr>
        <p:spPr>
          <a:xfrm>
            <a:off x="8726179"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80" name="Google Shape;380;p34"/>
          <p:cNvSpPr txBox="1">
            <a:spLocks noGrp="1"/>
          </p:cNvSpPr>
          <p:nvPr>
            <p:ph type="title" idx="4"/>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1" name="Google Shape;381;p34"/>
          <p:cNvSpPr txBox="1">
            <a:spLocks noGrp="1"/>
          </p:cNvSpPr>
          <p:nvPr>
            <p:ph type="subTitle" idx="1"/>
          </p:nvPr>
        </p:nvSpPr>
        <p:spPr>
          <a:xfrm>
            <a:off x="958833"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2" name="Google Shape;382;p34"/>
          <p:cNvSpPr txBox="1">
            <a:spLocks noGrp="1"/>
          </p:cNvSpPr>
          <p:nvPr>
            <p:ph type="subTitle" idx="5"/>
          </p:nvPr>
        </p:nvSpPr>
        <p:spPr>
          <a:xfrm>
            <a:off x="4507067"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3" name="Google Shape;383;p34"/>
          <p:cNvSpPr txBox="1">
            <a:spLocks noGrp="1"/>
          </p:cNvSpPr>
          <p:nvPr>
            <p:ph type="subTitle" idx="6"/>
          </p:nvPr>
        </p:nvSpPr>
        <p:spPr>
          <a:xfrm>
            <a:off x="958833"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34"/>
          <p:cNvSpPr txBox="1">
            <a:spLocks noGrp="1"/>
          </p:cNvSpPr>
          <p:nvPr>
            <p:ph type="subTitle" idx="7"/>
          </p:nvPr>
        </p:nvSpPr>
        <p:spPr>
          <a:xfrm>
            <a:off x="4507067"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5" name="Google Shape;385;p34"/>
          <p:cNvSpPr txBox="1">
            <a:spLocks noGrp="1"/>
          </p:cNvSpPr>
          <p:nvPr>
            <p:ph type="subTitle" idx="8"/>
          </p:nvPr>
        </p:nvSpPr>
        <p:spPr>
          <a:xfrm>
            <a:off x="8050379"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6" name="Google Shape;386;p34"/>
          <p:cNvSpPr txBox="1">
            <a:spLocks noGrp="1"/>
          </p:cNvSpPr>
          <p:nvPr>
            <p:ph type="subTitle" idx="9"/>
          </p:nvPr>
        </p:nvSpPr>
        <p:spPr>
          <a:xfrm>
            <a:off x="8050379"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27165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87"/>
        <p:cNvGrpSpPr/>
        <p:nvPr/>
      </p:nvGrpSpPr>
      <p:grpSpPr>
        <a:xfrm>
          <a:off x="0" y="0"/>
          <a:ext cx="0" cy="0"/>
          <a:chOff x="0" y="0"/>
          <a:chExt cx="0" cy="0"/>
        </a:xfrm>
      </p:grpSpPr>
      <p:sp>
        <p:nvSpPr>
          <p:cNvPr id="388" name="Google Shape;388;p35"/>
          <p:cNvSpPr/>
          <p:nvPr/>
        </p:nvSpPr>
        <p:spPr>
          <a:xfrm rot="1239298">
            <a:off x="9884768" y="-10517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35"/>
          <p:cNvSpPr/>
          <p:nvPr/>
        </p:nvSpPr>
        <p:spPr>
          <a:xfrm>
            <a:off x="-4223741" y="-227449"/>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35"/>
          <p:cNvSpPr/>
          <p:nvPr/>
        </p:nvSpPr>
        <p:spPr>
          <a:xfrm rot="-5400000" flipH="1">
            <a:off x="8727697" y="3123042"/>
            <a:ext cx="2338008" cy="555858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35"/>
          <p:cNvSpPr/>
          <p:nvPr/>
        </p:nvSpPr>
        <p:spPr>
          <a:xfrm rot="10800000" flipH="1">
            <a:off x="-2821767" y="5627621"/>
            <a:ext cx="4647709" cy="1270247"/>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35"/>
          <p:cNvSpPr txBox="1">
            <a:spLocks noGrp="1"/>
          </p:cNvSpPr>
          <p:nvPr>
            <p:ph type="ctrTitle"/>
          </p:nvPr>
        </p:nvSpPr>
        <p:spPr>
          <a:xfrm>
            <a:off x="3240000" y="713333"/>
            <a:ext cx="5712000" cy="13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7466">
                <a:latin typeface="Frank Ruhl Libre Medium"/>
                <a:ea typeface="Frank Ruhl Libre Medium"/>
                <a:cs typeface="Frank Ruhl Libre Medium"/>
                <a:sym typeface="Frank Ruhl Libre Mediu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93" name="Google Shape;393;p35"/>
          <p:cNvSpPr txBox="1">
            <a:spLocks noGrp="1"/>
          </p:cNvSpPr>
          <p:nvPr>
            <p:ph type="subTitle" idx="1"/>
          </p:nvPr>
        </p:nvSpPr>
        <p:spPr>
          <a:xfrm>
            <a:off x="3233400" y="2284035"/>
            <a:ext cx="5725200" cy="19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94" name="Google Shape;394;p35"/>
          <p:cNvSpPr txBox="1"/>
          <p:nvPr/>
        </p:nvSpPr>
        <p:spPr>
          <a:xfrm>
            <a:off x="2987800" y="5054600"/>
            <a:ext cx="6216400" cy="738800"/>
          </a:xfrm>
          <a:prstGeom prst="rect">
            <a:avLst/>
          </a:prstGeom>
          <a:noFill/>
          <a:ln>
            <a:noFill/>
          </a:ln>
        </p:spPr>
        <p:txBody>
          <a:bodyPr spcFirstLastPara="1" wrap="square" lIns="121900" tIns="121900" rIns="121900" bIns="121900" anchor="ctr" anchorCtr="0">
            <a:noAutofit/>
          </a:bodyPr>
          <a:lstStyle/>
          <a:p>
            <a:pPr algn="ctr">
              <a:spcBef>
                <a:spcPts val="400"/>
              </a:spcBef>
              <a:buClr>
                <a:srgbClr val="000000"/>
              </a:buClr>
              <a:buFont typeface="Arial"/>
              <a:buNone/>
            </a:pPr>
            <a:r>
              <a:rPr lang="en" sz="1600" kern="0">
                <a:solidFill>
                  <a:srgbClr val="353A34"/>
                </a:solidFill>
                <a:latin typeface="Frank Ruhl Libre"/>
                <a:ea typeface="Frank Ruhl Libre"/>
                <a:cs typeface="Frank Ruhl Libre"/>
                <a:sym typeface="Frank Ruhl Libre"/>
              </a:rPr>
              <a:t>CRÉDITOS: este modelo de apresentação foi criado pelo </a:t>
            </a:r>
            <a:r>
              <a:rPr lang="en" sz="1600" b="1" kern="0">
                <a:solidFill>
                  <a:srgbClr val="353A34"/>
                </a:solidFill>
                <a:uFill>
                  <a:noFill/>
                </a:uFill>
                <a:latin typeface="Frank Ruhl Libre"/>
                <a:ea typeface="Frank Ruhl Libre"/>
                <a:cs typeface="Frank Ruhl Libre"/>
                <a:sym typeface="Frank Ruhl Libre"/>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600" kern="0">
                <a:solidFill>
                  <a:srgbClr val="353A34"/>
                </a:solidFill>
                <a:latin typeface="Frank Ruhl Libre"/>
                <a:ea typeface="Frank Ruhl Libre"/>
                <a:cs typeface="Frank Ruhl Libre"/>
                <a:sym typeface="Frank Ruhl Libre"/>
              </a:rPr>
              <a:t>, e inclui ícones da </a:t>
            </a:r>
            <a:r>
              <a:rPr lang="en" sz="1600" b="1" kern="0">
                <a:solidFill>
                  <a:srgbClr val="353A34"/>
                </a:solidFill>
                <a:uFill>
                  <a:noFill/>
                </a:uFill>
                <a:latin typeface="Frank Ruhl Libre"/>
                <a:ea typeface="Frank Ruhl Libre"/>
                <a:cs typeface="Frank Ruhl Libre"/>
                <a:sym typeface="Frank Ruhl Libr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600" kern="0">
                <a:solidFill>
                  <a:srgbClr val="353A34"/>
                </a:solidFill>
                <a:latin typeface="Frank Ruhl Libre"/>
                <a:ea typeface="Frank Ruhl Libre"/>
                <a:cs typeface="Frank Ruhl Libre"/>
                <a:sym typeface="Frank Ruhl Libre"/>
              </a:rPr>
              <a:t> e infográficos e imagens da </a:t>
            </a:r>
            <a:r>
              <a:rPr lang="en" sz="1600" b="1" kern="0">
                <a:solidFill>
                  <a:srgbClr val="353A34"/>
                </a:solidFill>
                <a:uFill>
                  <a:noFill/>
                </a:uFill>
                <a:latin typeface="Frank Ruhl Libre"/>
                <a:ea typeface="Frank Ruhl Libre"/>
                <a:cs typeface="Frank Ruhl Libre"/>
                <a:sym typeface="Frank Ruhl Libre"/>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600" b="1" kern="0">
              <a:solidFill>
                <a:srgbClr val="353A34"/>
              </a:solidFill>
              <a:latin typeface="Frank Ruhl Libre"/>
              <a:ea typeface="Frank Ruhl Libre"/>
              <a:cs typeface="Frank Ruhl Libre"/>
              <a:sym typeface="Frank Ruhl Libre"/>
            </a:endParaRPr>
          </a:p>
        </p:txBody>
      </p:sp>
    </p:spTree>
    <p:extLst>
      <p:ext uri="{BB962C8B-B14F-4D97-AF65-F5344CB8AC3E}">
        <p14:creationId xmlns:p14="http://schemas.microsoft.com/office/powerpoint/2010/main" val="19394366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5"/>
        <p:cNvGrpSpPr/>
        <p:nvPr/>
      </p:nvGrpSpPr>
      <p:grpSpPr>
        <a:xfrm>
          <a:off x="0" y="0"/>
          <a:ext cx="0" cy="0"/>
          <a:chOff x="0" y="0"/>
          <a:chExt cx="0" cy="0"/>
        </a:xfrm>
      </p:grpSpPr>
      <p:sp>
        <p:nvSpPr>
          <p:cNvPr id="396" name="Google Shape;396;p36"/>
          <p:cNvSpPr/>
          <p:nvPr/>
        </p:nvSpPr>
        <p:spPr>
          <a:xfrm>
            <a:off x="-1744366" y="5766366"/>
            <a:ext cx="9567479" cy="1409121"/>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36"/>
          <p:cNvSpPr/>
          <p:nvPr/>
        </p:nvSpPr>
        <p:spPr>
          <a:xfrm flipH="1">
            <a:off x="6988425" y="-377267"/>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36"/>
          <p:cNvSpPr/>
          <p:nvPr/>
        </p:nvSpPr>
        <p:spPr>
          <a:xfrm>
            <a:off x="8810522" y="-4708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36"/>
          <p:cNvSpPr/>
          <p:nvPr/>
        </p:nvSpPr>
        <p:spPr>
          <a:xfrm rot="5163289" flipH="1">
            <a:off x="303518" y="-1802217"/>
            <a:ext cx="2189193" cy="5204783"/>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0" name="Google Shape;400;p36"/>
          <p:cNvGrpSpPr/>
          <p:nvPr/>
        </p:nvGrpSpPr>
        <p:grpSpPr>
          <a:xfrm rot="2890079">
            <a:off x="494359" y="366378"/>
            <a:ext cx="1426467" cy="991223"/>
            <a:chOff x="4151825" y="1463175"/>
            <a:chExt cx="696200" cy="483775"/>
          </a:xfrm>
        </p:grpSpPr>
        <p:sp>
          <p:nvSpPr>
            <p:cNvPr id="401" name="Google Shape;401;p36"/>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36"/>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36"/>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36"/>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36"/>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36"/>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36"/>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36"/>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09" name="Google Shape;409;p36"/>
          <p:cNvGrpSpPr/>
          <p:nvPr/>
        </p:nvGrpSpPr>
        <p:grpSpPr>
          <a:xfrm>
            <a:off x="10421405" y="846227"/>
            <a:ext cx="678184" cy="723739"/>
            <a:chOff x="5902650" y="3332125"/>
            <a:chExt cx="418150" cy="446275"/>
          </a:xfrm>
        </p:grpSpPr>
        <p:sp>
          <p:nvSpPr>
            <p:cNvPr id="410" name="Google Shape;410;p36"/>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36"/>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36"/>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36"/>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36"/>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61577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5"/>
        <p:cNvGrpSpPr/>
        <p:nvPr/>
      </p:nvGrpSpPr>
      <p:grpSpPr>
        <a:xfrm>
          <a:off x="0" y="0"/>
          <a:ext cx="0" cy="0"/>
          <a:chOff x="0" y="0"/>
          <a:chExt cx="0" cy="0"/>
        </a:xfrm>
      </p:grpSpPr>
      <p:sp>
        <p:nvSpPr>
          <p:cNvPr id="416" name="Google Shape;416;p37"/>
          <p:cNvSpPr/>
          <p:nvPr/>
        </p:nvSpPr>
        <p:spPr>
          <a:xfrm rot="5400000" flipH="1">
            <a:off x="-1317" y="-18667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17" name="Google Shape;417;p37"/>
          <p:cNvGrpSpPr/>
          <p:nvPr/>
        </p:nvGrpSpPr>
        <p:grpSpPr>
          <a:xfrm flipH="1">
            <a:off x="9512771" y="-331765"/>
            <a:ext cx="3189224" cy="2134888"/>
            <a:chOff x="1627625" y="4494650"/>
            <a:chExt cx="1302575" cy="872000"/>
          </a:xfrm>
        </p:grpSpPr>
        <p:sp>
          <p:nvSpPr>
            <p:cNvPr id="418" name="Google Shape;418;p37"/>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37"/>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37"/>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37"/>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37"/>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3" name="Google Shape;423;p37"/>
          <p:cNvSpPr/>
          <p:nvPr/>
        </p:nvSpPr>
        <p:spPr>
          <a:xfrm rot="10800000">
            <a:off x="10223513" y="58122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24" name="Google Shape;424;p37"/>
          <p:cNvGrpSpPr/>
          <p:nvPr/>
        </p:nvGrpSpPr>
        <p:grpSpPr>
          <a:xfrm rot="5071088">
            <a:off x="11215848" y="5340540"/>
            <a:ext cx="678163" cy="723717"/>
            <a:chOff x="5902650" y="3332125"/>
            <a:chExt cx="418150" cy="446275"/>
          </a:xfrm>
        </p:grpSpPr>
        <p:sp>
          <p:nvSpPr>
            <p:cNvPr id="425" name="Google Shape;425;p37"/>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37"/>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37"/>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37"/>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37"/>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30" name="Google Shape;430;p37"/>
          <p:cNvSpPr/>
          <p:nvPr/>
        </p:nvSpPr>
        <p:spPr>
          <a:xfrm rot="10415550" flipH="1">
            <a:off x="417028" y="-446079"/>
            <a:ext cx="2227760" cy="2363520"/>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63664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31"/>
        <p:cNvGrpSpPr/>
        <p:nvPr/>
      </p:nvGrpSpPr>
      <p:grpSpPr>
        <a:xfrm>
          <a:off x="0" y="0"/>
          <a:ext cx="0" cy="0"/>
          <a:chOff x="0" y="0"/>
          <a:chExt cx="0" cy="0"/>
        </a:xfrm>
      </p:grpSpPr>
      <p:sp>
        <p:nvSpPr>
          <p:cNvPr id="432" name="Google Shape;432;p38"/>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38"/>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38"/>
          <p:cNvSpPr/>
          <p:nvPr/>
        </p:nvSpPr>
        <p:spPr>
          <a:xfrm flipH="1">
            <a:off x="-1187766" y="-917866"/>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38"/>
          <p:cNvSpPr/>
          <p:nvPr/>
        </p:nvSpPr>
        <p:spPr>
          <a:xfrm rot="-5400000">
            <a:off x="9561567" y="-17414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36" name="Google Shape;436;p38"/>
          <p:cNvGrpSpPr/>
          <p:nvPr/>
        </p:nvGrpSpPr>
        <p:grpSpPr>
          <a:xfrm rot="2890079">
            <a:off x="595959" y="569578"/>
            <a:ext cx="1426467" cy="991223"/>
            <a:chOff x="4151825" y="1463175"/>
            <a:chExt cx="696200" cy="483775"/>
          </a:xfrm>
        </p:grpSpPr>
        <p:sp>
          <p:nvSpPr>
            <p:cNvPr id="437" name="Google Shape;437;p38"/>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38"/>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38"/>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38"/>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38"/>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38"/>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38"/>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38"/>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45" name="Google Shape;445;p38"/>
          <p:cNvGrpSpPr/>
          <p:nvPr/>
        </p:nvGrpSpPr>
        <p:grpSpPr>
          <a:xfrm>
            <a:off x="10421405" y="846227"/>
            <a:ext cx="678184" cy="723739"/>
            <a:chOff x="5902650" y="3332125"/>
            <a:chExt cx="418150" cy="446275"/>
          </a:xfrm>
        </p:grpSpPr>
        <p:sp>
          <p:nvSpPr>
            <p:cNvPr id="446" name="Google Shape;446;p38"/>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38"/>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38"/>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38"/>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38"/>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850572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51"/>
        <p:cNvGrpSpPr/>
        <p:nvPr/>
      </p:nvGrpSpPr>
      <p:grpSpPr>
        <a:xfrm>
          <a:off x="0" y="0"/>
          <a:ext cx="0" cy="0"/>
          <a:chOff x="0" y="0"/>
          <a:chExt cx="0" cy="0"/>
        </a:xfrm>
      </p:grpSpPr>
      <p:grpSp>
        <p:nvGrpSpPr>
          <p:cNvPr id="452" name="Google Shape;452;p39"/>
          <p:cNvGrpSpPr/>
          <p:nvPr/>
        </p:nvGrpSpPr>
        <p:grpSpPr>
          <a:xfrm flipH="1">
            <a:off x="9051819" y="-304501"/>
            <a:ext cx="3432199" cy="2216392"/>
            <a:chOff x="1627625" y="4494650"/>
            <a:chExt cx="1302575" cy="872000"/>
          </a:xfrm>
        </p:grpSpPr>
        <p:sp>
          <p:nvSpPr>
            <p:cNvPr id="453" name="Google Shape;453;p39"/>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39"/>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39"/>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39"/>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39"/>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8" name="Google Shape;458;p39"/>
          <p:cNvSpPr/>
          <p:nvPr/>
        </p:nvSpPr>
        <p:spPr>
          <a:xfrm rot="-1239298" flipH="1">
            <a:off x="-935632" y="-1172717"/>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59" name="Google Shape;459;p39"/>
          <p:cNvGrpSpPr/>
          <p:nvPr/>
        </p:nvGrpSpPr>
        <p:grpSpPr>
          <a:xfrm rot="2890079">
            <a:off x="666125" y="975978"/>
            <a:ext cx="1426467" cy="991223"/>
            <a:chOff x="4151825" y="1463175"/>
            <a:chExt cx="696200" cy="483775"/>
          </a:xfrm>
        </p:grpSpPr>
        <p:sp>
          <p:nvSpPr>
            <p:cNvPr id="460" name="Google Shape;460;p39"/>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39"/>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39"/>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39"/>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39"/>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39"/>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39"/>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39"/>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68" name="Google Shape;468;p39"/>
          <p:cNvGrpSpPr/>
          <p:nvPr/>
        </p:nvGrpSpPr>
        <p:grpSpPr>
          <a:xfrm>
            <a:off x="9684805" y="846227"/>
            <a:ext cx="678184" cy="723739"/>
            <a:chOff x="5902650" y="3332125"/>
            <a:chExt cx="418150" cy="446275"/>
          </a:xfrm>
        </p:grpSpPr>
        <p:sp>
          <p:nvSpPr>
            <p:cNvPr id="469" name="Google Shape;469;p39"/>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39"/>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39"/>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39"/>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39"/>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74" name="Google Shape;474;p39"/>
          <p:cNvSpPr/>
          <p:nvPr/>
        </p:nvSpPr>
        <p:spPr>
          <a:xfrm flipH="1">
            <a:off x="-554672" y="-1779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39"/>
          <p:cNvSpPr/>
          <p:nvPr/>
        </p:nvSpPr>
        <p:spPr>
          <a:xfrm>
            <a:off x="1497633" y="6144664"/>
            <a:ext cx="8790312" cy="911891"/>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6" name="Google Shape;476;p39"/>
          <p:cNvGrpSpPr/>
          <p:nvPr/>
        </p:nvGrpSpPr>
        <p:grpSpPr>
          <a:xfrm>
            <a:off x="2224346" y="6453661"/>
            <a:ext cx="7337071" cy="911777"/>
            <a:chOff x="2052750" y="2813850"/>
            <a:chExt cx="1957875" cy="500500"/>
          </a:xfrm>
        </p:grpSpPr>
        <p:sp>
          <p:nvSpPr>
            <p:cNvPr id="477" name="Google Shape;477;p39"/>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9"/>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678859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63284" y="1550143"/>
            <a:ext cx="7065600" cy="2118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133">
                <a:latin typeface="Frank Ruhl Libre Medium"/>
                <a:ea typeface="Frank Ruhl Libre Medium"/>
                <a:cs typeface="Frank Ruhl Libre Medium"/>
                <a:sym typeface="Frank Ruhl Libre Medium"/>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563117" y="5026333"/>
            <a:ext cx="7065600" cy="546000"/>
          </a:xfrm>
          <a:prstGeom prst="rect">
            <a:avLst/>
          </a:prstGeom>
        </p:spPr>
        <p:txBody>
          <a:bodyPr spcFirstLastPara="1" wrap="square" lIns="91425" tIns="91425" rIns="91425" bIns="91425" anchor="t" anchorCtr="0">
            <a:noAutofit/>
          </a:bodyPr>
          <a:lstStyle>
            <a:lvl1pPr lvl="0" algn="ctr">
              <a:lnSpc>
                <a:spcPct val="12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11512735" y="2753531"/>
            <a:ext cx="2304847" cy="2343359"/>
          </a:xfrm>
          <a:custGeom>
            <a:avLst/>
            <a:gdLst/>
            <a:ahLst/>
            <a:cxnLst/>
            <a:rect l="l" t="t" r="r" b="b"/>
            <a:pathLst>
              <a:path w="42252" h="42958" extrusionOk="0">
                <a:moveTo>
                  <a:pt x="23520" y="840"/>
                </a:moveTo>
                <a:cubicBezTo>
                  <a:pt x="23780" y="840"/>
                  <a:pt x="24040" y="843"/>
                  <a:pt x="24300" y="848"/>
                </a:cubicBezTo>
                <a:cubicBezTo>
                  <a:pt x="26239" y="891"/>
                  <a:pt x="28178" y="1097"/>
                  <a:pt x="30079" y="1485"/>
                </a:cubicBezTo>
                <a:cubicBezTo>
                  <a:pt x="31904" y="1858"/>
                  <a:pt x="33758" y="2355"/>
                  <a:pt x="35388" y="3280"/>
                </a:cubicBezTo>
                <a:cubicBezTo>
                  <a:pt x="36928" y="4154"/>
                  <a:pt x="38192" y="5406"/>
                  <a:pt x="39092" y="6930"/>
                </a:cubicBezTo>
                <a:cubicBezTo>
                  <a:pt x="39524" y="7660"/>
                  <a:pt x="39870" y="8435"/>
                  <a:pt x="40153" y="9234"/>
                </a:cubicBezTo>
                <a:lnTo>
                  <a:pt x="40153" y="9234"/>
                </a:lnTo>
                <a:cubicBezTo>
                  <a:pt x="40144" y="9289"/>
                  <a:pt x="40148" y="9352"/>
                  <a:pt x="40170" y="9419"/>
                </a:cubicBezTo>
                <a:cubicBezTo>
                  <a:pt x="40963" y="11818"/>
                  <a:pt x="41301" y="14353"/>
                  <a:pt x="41354" y="16872"/>
                </a:cubicBezTo>
                <a:cubicBezTo>
                  <a:pt x="41405" y="19331"/>
                  <a:pt x="41214" y="21806"/>
                  <a:pt x="40836" y="24235"/>
                </a:cubicBezTo>
                <a:cubicBezTo>
                  <a:pt x="40474" y="26569"/>
                  <a:pt x="39923" y="28875"/>
                  <a:pt x="39130" y="31101"/>
                </a:cubicBezTo>
                <a:cubicBezTo>
                  <a:pt x="38348" y="33301"/>
                  <a:pt x="37319" y="35415"/>
                  <a:pt x="36021" y="37359"/>
                </a:cubicBezTo>
                <a:cubicBezTo>
                  <a:pt x="35388" y="38304"/>
                  <a:pt x="34698" y="39223"/>
                  <a:pt x="33861" y="40001"/>
                </a:cubicBezTo>
                <a:cubicBezTo>
                  <a:pt x="33024" y="40779"/>
                  <a:pt x="32047" y="41338"/>
                  <a:pt x="30951" y="41659"/>
                </a:cubicBezTo>
                <a:cubicBezTo>
                  <a:pt x="29816" y="41991"/>
                  <a:pt x="28633" y="42093"/>
                  <a:pt x="27457" y="42123"/>
                </a:cubicBezTo>
                <a:cubicBezTo>
                  <a:pt x="27182" y="42131"/>
                  <a:pt x="26906" y="42134"/>
                  <a:pt x="26631" y="42134"/>
                </a:cubicBezTo>
                <a:cubicBezTo>
                  <a:pt x="25742" y="42134"/>
                  <a:pt x="24853" y="42097"/>
                  <a:pt x="23966" y="42021"/>
                </a:cubicBezTo>
                <a:cubicBezTo>
                  <a:pt x="21658" y="41825"/>
                  <a:pt x="19381" y="41356"/>
                  <a:pt x="17183" y="40626"/>
                </a:cubicBezTo>
                <a:cubicBezTo>
                  <a:pt x="14982" y="39893"/>
                  <a:pt x="12877" y="38880"/>
                  <a:pt x="10948" y="37594"/>
                </a:cubicBezTo>
                <a:cubicBezTo>
                  <a:pt x="9169" y="36406"/>
                  <a:pt x="7561" y="34982"/>
                  <a:pt x="6166" y="33359"/>
                </a:cubicBezTo>
                <a:cubicBezTo>
                  <a:pt x="4789" y="31759"/>
                  <a:pt x="3640" y="29975"/>
                  <a:pt x="2756" y="28057"/>
                </a:cubicBezTo>
                <a:cubicBezTo>
                  <a:pt x="1883" y="26160"/>
                  <a:pt x="1280" y="24113"/>
                  <a:pt x="1040" y="22038"/>
                </a:cubicBezTo>
                <a:cubicBezTo>
                  <a:pt x="800" y="19966"/>
                  <a:pt x="904" y="17869"/>
                  <a:pt x="1344" y="15832"/>
                </a:cubicBezTo>
                <a:cubicBezTo>
                  <a:pt x="1784" y="13800"/>
                  <a:pt x="2546" y="11845"/>
                  <a:pt x="3627" y="10069"/>
                </a:cubicBezTo>
                <a:cubicBezTo>
                  <a:pt x="4682" y="8338"/>
                  <a:pt x="6038" y="6796"/>
                  <a:pt x="7644" y="5557"/>
                </a:cubicBezTo>
                <a:cubicBezTo>
                  <a:pt x="9135" y="4405"/>
                  <a:pt x="10817" y="3496"/>
                  <a:pt x="12568" y="2805"/>
                </a:cubicBezTo>
                <a:cubicBezTo>
                  <a:pt x="14414" y="2078"/>
                  <a:pt x="16345" y="1575"/>
                  <a:pt x="18302" y="1254"/>
                </a:cubicBezTo>
                <a:cubicBezTo>
                  <a:pt x="20025" y="972"/>
                  <a:pt x="21774" y="840"/>
                  <a:pt x="23520" y="840"/>
                </a:cubicBezTo>
                <a:close/>
                <a:moveTo>
                  <a:pt x="23506" y="1"/>
                </a:moveTo>
                <a:cubicBezTo>
                  <a:pt x="22745" y="1"/>
                  <a:pt x="21984" y="27"/>
                  <a:pt x="21224" y="78"/>
                </a:cubicBezTo>
                <a:cubicBezTo>
                  <a:pt x="19154" y="217"/>
                  <a:pt x="17092" y="540"/>
                  <a:pt x="15088" y="1084"/>
                </a:cubicBezTo>
                <a:cubicBezTo>
                  <a:pt x="13150" y="1611"/>
                  <a:pt x="11257" y="2345"/>
                  <a:pt x="9505" y="3328"/>
                </a:cubicBezTo>
                <a:cubicBezTo>
                  <a:pt x="7749" y="4313"/>
                  <a:pt x="6133" y="5563"/>
                  <a:pt x="4799" y="7073"/>
                </a:cubicBezTo>
                <a:cubicBezTo>
                  <a:pt x="3359" y="8702"/>
                  <a:pt x="2240" y="10584"/>
                  <a:pt x="1446" y="12604"/>
                </a:cubicBezTo>
                <a:cubicBezTo>
                  <a:pt x="653" y="14618"/>
                  <a:pt x="205" y="16768"/>
                  <a:pt x="103" y="18929"/>
                </a:cubicBezTo>
                <a:cubicBezTo>
                  <a:pt x="0" y="21102"/>
                  <a:pt x="273" y="23290"/>
                  <a:pt x="877" y="25378"/>
                </a:cubicBezTo>
                <a:cubicBezTo>
                  <a:pt x="1484" y="27476"/>
                  <a:pt x="2417" y="29480"/>
                  <a:pt x="3605" y="31312"/>
                </a:cubicBezTo>
                <a:cubicBezTo>
                  <a:pt x="4802" y="33156"/>
                  <a:pt x="6243" y="34827"/>
                  <a:pt x="7891" y="36281"/>
                </a:cubicBezTo>
                <a:cubicBezTo>
                  <a:pt x="9629" y="37813"/>
                  <a:pt x="11584" y="39090"/>
                  <a:pt x="13674" y="40092"/>
                </a:cubicBezTo>
                <a:cubicBezTo>
                  <a:pt x="15833" y="41126"/>
                  <a:pt x="18122" y="41880"/>
                  <a:pt x="20469" y="42349"/>
                </a:cubicBezTo>
                <a:cubicBezTo>
                  <a:pt x="22492" y="42754"/>
                  <a:pt x="24549" y="42958"/>
                  <a:pt x="26611" y="42958"/>
                </a:cubicBezTo>
                <a:cubicBezTo>
                  <a:pt x="26952" y="42958"/>
                  <a:pt x="27294" y="42952"/>
                  <a:pt x="27636" y="42941"/>
                </a:cubicBezTo>
                <a:cubicBezTo>
                  <a:pt x="28870" y="42900"/>
                  <a:pt x="30122" y="42778"/>
                  <a:pt x="31305" y="42411"/>
                </a:cubicBezTo>
                <a:cubicBezTo>
                  <a:pt x="32464" y="42052"/>
                  <a:pt x="33500" y="41446"/>
                  <a:pt x="34393" y="40627"/>
                </a:cubicBezTo>
                <a:cubicBezTo>
                  <a:pt x="35267" y="39827"/>
                  <a:pt x="35989" y="38868"/>
                  <a:pt x="36651" y="37889"/>
                </a:cubicBezTo>
                <a:cubicBezTo>
                  <a:pt x="37327" y="36887"/>
                  <a:pt x="37935" y="35840"/>
                  <a:pt x="38470" y="34756"/>
                </a:cubicBezTo>
                <a:cubicBezTo>
                  <a:pt x="39546" y="32584"/>
                  <a:pt x="40354" y="30283"/>
                  <a:pt x="40933" y="27931"/>
                </a:cubicBezTo>
                <a:cubicBezTo>
                  <a:pt x="41516" y="25556"/>
                  <a:pt x="41874" y="23125"/>
                  <a:pt x="42056" y="20687"/>
                </a:cubicBezTo>
                <a:cubicBezTo>
                  <a:pt x="42252" y="18079"/>
                  <a:pt x="42225" y="15448"/>
                  <a:pt x="41818" y="12860"/>
                </a:cubicBezTo>
                <a:cubicBezTo>
                  <a:pt x="41622" y="11621"/>
                  <a:pt x="41326" y="10401"/>
                  <a:pt x="40931" y="9210"/>
                </a:cubicBezTo>
                <a:cubicBezTo>
                  <a:pt x="40908" y="9140"/>
                  <a:pt x="40872" y="9085"/>
                  <a:pt x="40829" y="9043"/>
                </a:cubicBezTo>
                <a:lnTo>
                  <a:pt x="40829" y="9043"/>
                </a:lnTo>
                <a:cubicBezTo>
                  <a:pt x="40234" y="7297"/>
                  <a:pt x="39344" y="5651"/>
                  <a:pt x="38036" y="4336"/>
                </a:cubicBezTo>
                <a:cubicBezTo>
                  <a:pt x="36664" y="2956"/>
                  <a:pt x="34930" y="2037"/>
                  <a:pt x="33092" y="1440"/>
                </a:cubicBezTo>
                <a:cubicBezTo>
                  <a:pt x="31230" y="835"/>
                  <a:pt x="29301" y="445"/>
                  <a:pt x="27357" y="221"/>
                </a:cubicBezTo>
                <a:cubicBezTo>
                  <a:pt x="26077" y="74"/>
                  <a:pt x="24792" y="1"/>
                  <a:pt x="23506"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1497633" y="5981701"/>
            <a:ext cx="8790312" cy="1069217"/>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601500" y="-911446"/>
            <a:ext cx="5794611" cy="2563777"/>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 name="Google Shape;14;p2"/>
          <p:cNvGrpSpPr/>
          <p:nvPr/>
        </p:nvGrpSpPr>
        <p:grpSpPr>
          <a:xfrm>
            <a:off x="2224317" y="6239379"/>
            <a:ext cx="7337071" cy="1228027"/>
            <a:chOff x="2052750" y="2813850"/>
            <a:chExt cx="1957875" cy="500500"/>
          </a:xfrm>
        </p:grpSpPr>
        <p:sp>
          <p:nvSpPr>
            <p:cNvPr id="15" name="Google Shape;15;p2"/>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 name="Google Shape;17;p2"/>
          <p:cNvSpPr/>
          <p:nvPr/>
        </p:nvSpPr>
        <p:spPr>
          <a:xfrm>
            <a:off x="-800101" y="-1418466"/>
            <a:ext cx="6642433" cy="3781039"/>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0971067" y="3223868"/>
            <a:ext cx="3384421" cy="3327200"/>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34887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rot="1681255" flipH="1">
            <a:off x="9834366" y="4488304"/>
            <a:ext cx="2370647" cy="1467889"/>
          </a:xfrm>
          <a:custGeom>
            <a:avLst/>
            <a:gdLst/>
            <a:ahLst/>
            <a:cxnLst/>
            <a:rect l="l" t="t" r="r" b="b"/>
            <a:pathLst>
              <a:path w="60125" h="37229" extrusionOk="0">
                <a:moveTo>
                  <a:pt x="7211" y="18437"/>
                </a:moveTo>
                <a:cubicBezTo>
                  <a:pt x="8199" y="20364"/>
                  <a:pt x="9617" y="22027"/>
                  <a:pt x="10968" y="23727"/>
                </a:cubicBezTo>
                <a:cubicBezTo>
                  <a:pt x="11722" y="24676"/>
                  <a:pt x="12552" y="25561"/>
                  <a:pt x="13364" y="26462"/>
                </a:cubicBezTo>
                <a:cubicBezTo>
                  <a:pt x="12317" y="25533"/>
                  <a:pt x="11154" y="24631"/>
                  <a:pt x="9929" y="24073"/>
                </a:cubicBezTo>
                <a:cubicBezTo>
                  <a:pt x="8626" y="23479"/>
                  <a:pt x="7536" y="22636"/>
                  <a:pt x="6163" y="22156"/>
                </a:cubicBezTo>
                <a:cubicBezTo>
                  <a:pt x="5321" y="21862"/>
                  <a:pt x="4458" y="21929"/>
                  <a:pt x="3598" y="21899"/>
                </a:cubicBezTo>
                <a:cubicBezTo>
                  <a:pt x="4151" y="21294"/>
                  <a:pt x="4728" y="20710"/>
                  <a:pt x="5304" y="20143"/>
                </a:cubicBezTo>
                <a:cubicBezTo>
                  <a:pt x="5913" y="19543"/>
                  <a:pt x="6578" y="19009"/>
                  <a:pt x="7211" y="18437"/>
                </a:cubicBezTo>
                <a:close/>
                <a:moveTo>
                  <a:pt x="60108" y="1"/>
                </a:moveTo>
                <a:cubicBezTo>
                  <a:pt x="59547" y="44"/>
                  <a:pt x="58964" y="260"/>
                  <a:pt x="58403" y="348"/>
                </a:cubicBezTo>
                <a:cubicBezTo>
                  <a:pt x="56979" y="570"/>
                  <a:pt x="55542" y="645"/>
                  <a:pt x="54118" y="882"/>
                </a:cubicBezTo>
                <a:cubicBezTo>
                  <a:pt x="51238" y="1365"/>
                  <a:pt x="48334" y="1790"/>
                  <a:pt x="45469" y="2365"/>
                </a:cubicBezTo>
                <a:cubicBezTo>
                  <a:pt x="44158" y="2627"/>
                  <a:pt x="42846" y="2932"/>
                  <a:pt x="41527" y="3158"/>
                </a:cubicBezTo>
                <a:cubicBezTo>
                  <a:pt x="40004" y="3419"/>
                  <a:pt x="38474" y="3416"/>
                  <a:pt x="36961" y="3749"/>
                </a:cubicBezTo>
                <a:cubicBezTo>
                  <a:pt x="34035" y="4394"/>
                  <a:pt x="31183" y="5305"/>
                  <a:pt x="28370" y="6328"/>
                </a:cubicBezTo>
                <a:cubicBezTo>
                  <a:pt x="26201" y="7117"/>
                  <a:pt x="24012" y="7960"/>
                  <a:pt x="21905" y="8903"/>
                </a:cubicBezTo>
                <a:cubicBezTo>
                  <a:pt x="19606" y="9932"/>
                  <a:pt x="17510" y="11304"/>
                  <a:pt x="15243" y="12397"/>
                </a:cubicBezTo>
                <a:cubicBezTo>
                  <a:pt x="14191" y="12904"/>
                  <a:pt x="13075" y="13240"/>
                  <a:pt x="12004" y="13701"/>
                </a:cubicBezTo>
                <a:cubicBezTo>
                  <a:pt x="10138" y="14501"/>
                  <a:pt x="8325" y="15614"/>
                  <a:pt x="6666" y="16780"/>
                </a:cubicBezTo>
                <a:cubicBezTo>
                  <a:pt x="4163" y="18541"/>
                  <a:pt x="2074" y="20777"/>
                  <a:pt x="31" y="23035"/>
                </a:cubicBezTo>
                <a:lnTo>
                  <a:pt x="0" y="26928"/>
                </a:lnTo>
                <a:cubicBezTo>
                  <a:pt x="288" y="26273"/>
                  <a:pt x="768" y="25711"/>
                  <a:pt x="1171" y="25121"/>
                </a:cubicBezTo>
                <a:cubicBezTo>
                  <a:pt x="1534" y="24591"/>
                  <a:pt x="1865" y="24038"/>
                  <a:pt x="2247" y="23519"/>
                </a:cubicBezTo>
                <a:cubicBezTo>
                  <a:pt x="2420" y="23285"/>
                  <a:pt x="2605" y="23059"/>
                  <a:pt x="2791" y="22833"/>
                </a:cubicBezTo>
                <a:cubicBezTo>
                  <a:pt x="3418" y="23492"/>
                  <a:pt x="4192" y="23994"/>
                  <a:pt x="4952" y="24621"/>
                </a:cubicBezTo>
                <a:cubicBezTo>
                  <a:pt x="6379" y="25796"/>
                  <a:pt x="7629" y="27160"/>
                  <a:pt x="8948" y="28450"/>
                </a:cubicBezTo>
                <a:cubicBezTo>
                  <a:pt x="9497" y="28986"/>
                  <a:pt x="10109" y="29453"/>
                  <a:pt x="10749" y="29878"/>
                </a:cubicBezTo>
                <a:cubicBezTo>
                  <a:pt x="11911" y="30651"/>
                  <a:pt x="13041" y="31541"/>
                  <a:pt x="14332" y="32081"/>
                </a:cubicBezTo>
                <a:cubicBezTo>
                  <a:pt x="15677" y="32644"/>
                  <a:pt x="16970" y="33311"/>
                  <a:pt x="18307" y="33891"/>
                </a:cubicBezTo>
                <a:cubicBezTo>
                  <a:pt x="18630" y="34031"/>
                  <a:pt x="18964" y="34184"/>
                  <a:pt x="19306" y="34333"/>
                </a:cubicBezTo>
                <a:cubicBezTo>
                  <a:pt x="19790" y="34806"/>
                  <a:pt x="20307" y="35248"/>
                  <a:pt x="20870" y="35643"/>
                </a:cubicBezTo>
                <a:cubicBezTo>
                  <a:pt x="21407" y="36021"/>
                  <a:pt x="21968" y="36378"/>
                  <a:pt x="22538" y="36705"/>
                </a:cubicBezTo>
                <a:cubicBezTo>
                  <a:pt x="22867" y="36896"/>
                  <a:pt x="23320" y="37225"/>
                  <a:pt x="23724" y="37229"/>
                </a:cubicBezTo>
                <a:cubicBezTo>
                  <a:pt x="23728" y="37229"/>
                  <a:pt x="23732" y="37229"/>
                  <a:pt x="23737" y="37229"/>
                </a:cubicBezTo>
                <a:cubicBezTo>
                  <a:pt x="24485" y="37229"/>
                  <a:pt x="24204" y="36633"/>
                  <a:pt x="23949" y="36170"/>
                </a:cubicBezTo>
                <a:cubicBezTo>
                  <a:pt x="23435" y="35239"/>
                  <a:pt x="23031" y="34243"/>
                  <a:pt x="22491" y="33323"/>
                </a:cubicBezTo>
                <a:cubicBezTo>
                  <a:pt x="21643" y="31881"/>
                  <a:pt x="20609" y="30661"/>
                  <a:pt x="19553" y="29379"/>
                </a:cubicBezTo>
                <a:cubicBezTo>
                  <a:pt x="18401" y="27982"/>
                  <a:pt x="17434" y="26431"/>
                  <a:pt x="16377" y="24961"/>
                </a:cubicBezTo>
                <a:cubicBezTo>
                  <a:pt x="15717" y="24043"/>
                  <a:pt x="14893" y="23239"/>
                  <a:pt x="14191" y="22346"/>
                </a:cubicBezTo>
                <a:cubicBezTo>
                  <a:pt x="13721" y="21747"/>
                  <a:pt x="13263" y="21121"/>
                  <a:pt x="12657" y="20654"/>
                </a:cubicBezTo>
                <a:cubicBezTo>
                  <a:pt x="12168" y="20277"/>
                  <a:pt x="11781" y="19815"/>
                  <a:pt x="11308" y="19418"/>
                </a:cubicBezTo>
                <a:cubicBezTo>
                  <a:pt x="10844" y="19029"/>
                  <a:pt x="10318" y="18930"/>
                  <a:pt x="9793" y="18654"/>
                </a:cubicBezTo>
                <a:cubicBezTo>
                  <a:pt x="9245" y="18365"/>
                  <a:pt x="8646" y="18065"/>
                  <a:pt x="8153" y="17691"/>
                </a:cubicBezTo>
                <a:cubicBezTo>
                  <a:pt x="8135" y="17677"/>
                  <a:pt x="8119" y="17665"/>
                  <a:pt x="8100" y="17651"/>
                </a:cubicBezTo>
                <a:cubicBezTo>
                  <a:pt x="8480" y="17381"/>
                  <a:pt x="8893" y="17180"/>
                  <a:pt x="9299" y="16907"/>
                </a:cubicBezTo>
                <a:cubicBezTo>
                  <a:pt x="9765" y="16592"/>
                  <a:pt x="10229" y="16265"/>
                  <a:pt x="10689" y="15932"/>
                </a:cubicBezTo>
                <a:cubicBezTo>
                  <a:pt x="10712" y="16204"/>
                  <a:pt x="10744" y="16502"/>
                  <a:pt x="10873" y="16700"/>
                </a:cubicBezTo>
                <a:cubicBezTo>
                  <a:pt x="11118" y="17074"/>
                  <a:pt x="11816" y="17380"/>
                  <a:pt x="12159" y="17650"/>
                </a:cubicBezTo>
                <a:cubicBezTo>
                  <a:pt x="13741" y="18896"/>
                  <a:pt x="15209" y="20288"/>
                  <a:pt x="16776" y="21555"/>
                </a:cubicBezTo>
                <a:cubicBezTo>
                  <a:pt x="18106" y="22628"/>
                  <a:pt x="19414" y="23720"/>
                  <a:pt x="20814" y="24702"/>
                </a:cubicBezTo>
                <a:cubicBezTo>
                  <a:pt x="22063" y="25580"/>
                  <a:pt x="23447" y="25974"/>
                  <a:pt x="24798" y="26653"/>
                </a:cubicBezTo>
                <a:cubicBezTo>
                  <a:pt x="25824" y="27167"/>
                  <a:pt x="26732" y="27811"/>
                  <a:pt x="27794" y="28266"/>
                </a:cubicBezTo>
                <a:cubicBezTo>
                  <a:pt x="28593" y="28607"/>
                  <a:pt x="29390" y="28954"/>
                  <a:pt x="30185" y="29306"/>
                </a:cubicBezTo>
                <a:cubicBezTo>
                  <a:pt x="30980" y="29658"/>
                  <a:pt x="31787" y="29973"/>
                  <a:pt x="32596" y="30292"/>
                </a:cubicBezTo>
                <a:cubicBezTo>
                  <a:pt x="32950" y="30431"/>
                  <a:pt x="33493" y="30767"/>
                  <a:pt x="33826" y="30777"/>
                </a:cubicBezTo>
                <a:cubicBezTo>
                  <a:pt x="33823" y="30421"/>
                  <a:pt x="33345" y="30138"/>
                  <a:pt x="33120" y="29924"/>
                </a:cubicBezTo>
                <a:cubicBezTo>
                  <a:pt x="32168" y="29011"/>
                  <a:pt x="31238" y="28098"/>
                  <a:pt x="30176" y="27311"/>
                </a:cubicBezTo>
                <a:cubicBezTo>
                  <a:pt x="29105" y="26516"/>
                  <a:pt x="28114" y="25662"/>
                  <a:pt x="27230" y="24660"/>
                </a:cubicBezTo>
                <a:cubicBezTo>
                  <a:pt x="26554" y="23895"/>
                  <a:pt x="25966" y="23097"/>
                  <a:pt x="25142" y="22483"/>
                </a:cubicBezTo>
                <a:cubicBezTo>
                  <a:pt x="23938" y="21586"/>
                  <a:pt x="22962" y="20522"/>
                  <a:pt x="21886" y="19502"/>
                </a:cubicBezTo>
                <a:cubicBezTo>
                  <a:pt x="21492" y="19128"/>
                  <a:pt x="21065" y="18798"/>
                  <a:pt x="20687" y="18408"/>
                </a:cubicBezTo>
                <a:cubicBezTo>
                  <a:pt x="20317" y="18025"/>
                  <a:pt x="20033" y="17951"/>
                  <a:pt x="19573" y="17736"/>
                </a:cubicBezTo>
                <a:cubicBezTo>
                  <a:pt x="19116" y="17523"/>
                  <a:pt x="18727" y="17267"/>
                  <a:pt x="18232" y="17129"/>
                </a:cubicBezTo>
                <a:cubicBezTo>
                  <a:pt x="17743" y="16992"/>
                  <a:pt x="17340" y="16720"/>
                  <a:pt x="16847" y="16608"/>
                </a:cubicBezTo>
                <a:cubicBezTo>
                  <a:pt x="16273" y="16478"/>
                  <a:pt x="15687" y="16482"/>
                  <a:pt x="15116" y="16324"/>
                </a:cubicBezTo>
                <a:cubicBezTo>
                  <a:pt x="14574" y="16175"/>
                  <a:pt x="14094" y="16077"/>
                  <a:pt x="13535" y="16016"/>
                </a:cubicBezTo>
                <a:cubicBezTo>
                  <a:pt x="12764" y="15931"/>
                  <a:pt x="12088" y="15658"/>
                  <a:pt x="11381" y="15423"/>
                </a:cubicBezTo>
                <a:cubicBezTo>
                  <a:pt x="11678" y="15199"/>
                  <a:pt x="11975" y="14975"/>
                  <a:pt x="12268" y="14749"/>
                </a:cubicBezTo>
                <a:cubicBezTo>
                  <a:pt x="12622" y="14474"/>
                  <a:pt x="12970" y="14341"/>
                  <a:pt x="13345" y="14131"/>
                </a:cubicBezTo>
                <a:cubicBezTo>
                  <a:pt x="14250" y="13623"/>
                  <a:pt x="15045" y="13096"/>
                  <a:pt x="16022" y="12713"/>
                </a:cubicBezTo>
                <a:cubicBezTo>
                  <a:pt x="16670" y="12459"/>
                  <a:pt x="17317" y="12206"/>
                  <a:pt x="17966" y="11953"/>
                </a:cubicBezTo>
                <a:cubicBezTo>
                  <a:pt x="18427" y="13137"/>
                  <a:pt x="18864" y="14332"/>
                  <a:pt x="19348" y="15506"/>
                </a:cubicBezTo>
                <a:cubicBezTo>
                  <a:pt x="19753" y="16490"/>
                  <a:pt x="20406" y="17197"/>
                  <a:pt x="21009" y="18051"/>
                </a:cubicBezTo>
                <a:cubicBezTo>
                  <a:pt x="21620" y="18915"/>
                  <a:pt x="22221" y="19816"/>
                  <a:pt x="22991" y="20555"/>
                </a:cubicBezTo>
                <a:cubicBezTo>
                  <a:pt x="23954" y="21479"/>
                  <a:pt x="25065" y="22226"/>
                  <a:pt x="26146" y="22995"/>
                </a:cubicBezTo>
                <a:cubicBezTo>
                  <a:pt x="27591" y="24022"/>
                  <a:pt x="28878" y="25248"/>
                  <a:pt x="30510" y="25980"/>
                </a:cubicBezTo>
                <a:cubicBezTo>
                  <a:pt x="32317" y="26791"/>
                  <a:pt x="34081" y="27232"/>
                  <a:pt x="36010" y="27634"/>
                </a:cubicBezTo>
                <a:cubicBezTo>
                  <a:pt x="36389" y="27714"/>
                  <a:pt x="37167" y="28048"/>
                  <a:pt x="37749" y="28048"/>
                </a:cubicBezTo>
                <a:cubicBezTo>
                  <a:pt x="37986" y="28048"/>
                  <a:pt x="38191" y="27992"/>
                  <a:pt x="38322" y="27841"/>
                </a:cubicBezTo>
                <a:cubicBezTo>
                  <a:pt x="38261" y="27647"/>
                  <a:pt x="38096" y="27666"/>
                  <a:pt x="37962" y="27538"/>
                </a:cubicBezTo>
                <a:cubicBezTo>
                  <a:pt x="37676" y="27265"/>
                  <a:pt x="37425" y="26948"/>
                  <a:pt x="37158" y="26651"/>
                </a:cubicBezTo>
                <a:cubicBezTo>
                  <a:pt x="36521" y="25938"/>
                  <a:pt x="35829" y="25287"/>
                  <a:pt x="35105" y="24661"/>
                </a:cubicBezTo>
                <a:cubicBezTo>
                  <a:pt x="33362" y="23149"/>
                  <a:pt x="31604" y="21657"/>
                  <a:pt x="29886" y="20115"/>
                </a:cubicBezTo>
                <a:cubicBezTo>
                  <a:pt x="27626" y="18085"/>
                  <a:pt x="25759" y="15518"/>
                  <a:pt x="23169" y="13897"/>
                </a:cubicBezTo>
                <a:cubicBezTo>
                  <a:pt x="22175" y="13275"/>
                  <a:pt x="21215" y="12545"/>
                  <a:pt x="20195" y="11975"/>
                </a:cubicBezTo>
                <a:cubicBezTo>
                  <a:pt x="19853" y="11783"/>
                  <a:pt x="19562" y="11624"/>
                  <a:pt x="19268" y="11547"/>
                </a:cubicBezTo>
                <a:lnTo>
                  <a:pt x="19268" y="11547"/>
                </a:lnTo>
                <a:cubicBezTo>
                  <a:pt x="19429" y="11549"/>
                  <a:pt x="19599" y="11585"/>
                  <a:pt x="19797" y="11676"/>
                </a:cubicBezTo>
                <a:cubicBezTo>
                  <a:pt x="20841" y="12149"/>
                  <a:pt x="21771" y="12697"/>
                  <a:pt x="22727" y="13297"/>
                </a:cubicBezTo>
                <a:cubicBezTo>
                  <a:pt x="23221" y="13608"/>
                  <a:pt x="23780" y="13593"/>
                  <a:pt x="24274" y="13946"/>
                </a:cubicBezTo>
                <a:cubicBezTo>
                  <a:pt x="24591" y="14175"/>
                  <a:pt x="24844" y="14529"/>
                  <a:pt x="25157" y="14729"/>
                </a:cubicBezTo>
                <a:cubicBezTo>
                  <a:pt x="25570" y="14992"/>
                  <a:pt x="26012" y="15145"/>
                  <a:pt x="26418" y="15448"/>
                </a:cubicBezTo>
                <a:cubicBezTo>
                  <a:pt x="26780" y="15718"/>
                  <a:pt x="27157" y="16103"/>
                  <a:pt x="27525" y="16324"/>
                </a:cubicBezTo>
                <a:cubicBezTo>
                  <a:pt x="28278" y="16777"/>
                  <a:pt x="28954" y="17263"/>
                  <a:pt x="29792" y="17535"/>
                </a:cubicBezTo>
                <a:cubicBezTo>
                  <a:pt x="30410" y="17735"/>
                  <a:pt x="31145" y="18120"/>
                  <a:pt x="31706" y="18429"/>
                </a:cubicBezTo>
                <a:cubicBezTo>
                  <a:pt x="32206" y="18705"/>
                  <a:pt x="32795" y="18822"/>
                  <a:pt x="33309" y="19089"/>
                </a:cubicBezTo>
                <a:cubicBezTo>
                  <a:pt x="33762" y="19324"/>
                  <a:pt x="34039" y="19514"/>
                  <a:pt x="34544" y="19636"/>
                </a:cubicBezTo>
                <a:cubicBezTo>
                  <a:pt x="35039" y="19755"/>
                  <a:pt x="35472" y="19977"/>
                  <a:pt x="35956" y="20123"/>
                </a:cubicBezTo>
                <a:cubicBezTo>
                  <a:pt x="36371" y="20247"/>
                  <a:pt x="36817" y="20294"/>
                  <a:pt x="37244" y="20367"/>
                </a:cubicBezTo>
                <a:cubicBezTo>
                  <a:pt x="37841" y="20468"/>
                  <a:pt x="38340" y="20721"/>
                  <a:pt x="38918" y="20839"/>
                </a:cubicBezTo>
                <a:cubicBezTo>
                  <a:pt x="40574" y="21173"/>
                  <a:pt x="42363" y="21292"/>
                  <a:pt x="44076" y="21292"/>
                </a:cubicBezTo>
                <a:cubicBezTo>
                  <a:pt x="44307" y="21292"/>
                  <a:pt x="44536" y="21290"/>
                  <a:pt x="44763" y="21286"/>
                </a:cubicBezTo>
                <a:cubicBezTo>
                  <a:pt x="44774" y="21285"/>
                  <a:pt x="44786" y="21285"/>
                  <a:pt x="44797" y="21285"/>
                </a:cubicBezTo>
                <a:cubicBezTo>
                  <a:pt x="45066" y="21285"/>
                  <a:pt x="45447" y="21337"/>
                  <a:pt x="45801" y="21337"/>
                </a:cubicBezTo>
                <a:cubicBezTo>
                  <a:pt x="46068" y="21337"/>
                  <a:pt x="46320" y="21308"/>
                  <a:pt x="46496" y="21204"/>
                </a:cubicBezTo>
                <a:cubicBezTo>
                  <a:pt x="46646" y="21117"/>
                  <a:pt x="46653" y="20915"/>
                  <a:pt x="46832" y="20821"/>
                </a:cubicBezTo>
                <a:cubicBezTo>
                  <a:pt x="46534" y="20582"/>
                  <a:pt x="46066" y="20473"/>
                  <a:pt x="45732" y="20290"/>
                </a:cubicBezTo>
                <a:cubicBezTo>
                  <a:pt x="45028" y="19904"/>
                  <a:pt x="44330" y="19491"/>
                  <a:pt x="43652" y="19062"/>
                </a:cubicBezTo>
                <a:cubicBezTo>
                  <a:pt x="41740" y="17853"/>
                  <a:pt x="39710" y="16777"/>
                  <a:pt x="37688" y="15764"/>
                </a:cubicBezTo>
                <a:cubicBezTo>
                  <a:pt x="36236" y="15037"/>
                  <a:pt x="34672" y="14605"/>
                  <a:pt x="33162" y="14025"/>
                </a:cubicBezTo>
                <a:cubicBezTo>
                  <a:pt x="31500" y="13388"/>
                  <a:pt x="30040" y="12439"/>
                  <a:pt x="28456" y="11649"/>
                </a:cubicBezTo>
                <a:cubicBezTo>
                  <a:pt x="27284" y="11064"/>
                  <a:pt x="26051" y="10711"/>
                  <a:pt x="24853" y="10198"/>
                </a:cubicBezTo>
                <a:cubicBezTo>
                  <a:pt x="24700" y="10132"/>
                  <a:pt x="24497" y="10001"/>
                  <a:pt x="24286" y="9916"/>
                </a:cubicBezTo>
                <a:cubicBezTo>
                  <a:pt x="24742" y="9890"/>
                  <a:pt x="25184" y="9808"/>
                  <a:pt x="25641" y="9808"/>
                </a:cubicBezTo>
                <a:cubicBezTo>
                  <a:pt x="25848" y="9808"/>
                  <a:pt x="26059" y="9825"/>
                  <a:pt x="26275" y="9871"/>
                </a:cubicBezTo>
                <a:cubicBezTo>
                  <a:pt x="27008" y="10029"/>
                  <a:pt x="27594" y="10066"/>
                  <a:pt x="28336" y="10076"/>
                </a:cubicBezTo>
                <a:cubicBezTo>
                  <a:pt x="29199" y="10086"/>
                  <a:pt x="29960" y="10477"/>
                  <a:pt x="30734" y="10816"/>
                </a:cubicBezTo>
                <a:cubicBezTo>
                  <a:pt x="32253" y="11480"/>
                  <a:pt x="33725" y="12033"/>
                  <a:pt x="35321" y="12483"/>
                </a:cubicBezTo>
                <a:cubicBezTo>
                  <a:pt x="36322" y="12764"/>
                  <a:pt x="37270" y="13100"/>
                  <a:pt x="38320" y="13139"/>
                </a:cubicBezTo>
                <a:cubicBezTo>
                  <a:pt x="39293" y="13176"/>
                  <a:pt x="40051" y="13205"/>
                  <a:pt x="40996" y="13433"/>
                </a:cubicBezTo>
                <a:cubicBezTo>
                  <a:pt x="41627" y="13586"/>
                  <a:pt x="42244" y="13631"/>
                  <a:pt x="42859" y="13631"/>
                </a:cubicBezTo>
                <a:cubicBezTo>
                  <a:pt x="43771" y="13631"/>
                  <a:pt x="44677" y="13531"/>
                  <a:pt x="45614" y="13531"/>
                </a:cubicBezTo>
                <a:cubicBezTo>
                  <a:pt x="45760" y="13531"/>
                  <a:pt x="45907" y="13534"/>
                  <a:pt x="46055" y="13539"/>
                </a:cubicBezTo>
                <a:cubicBezTo>
                  <a:pt x="47086" y="13579"/>
                  <a:pt x="48080" y="13638"/>
                  <a:pt x="49072" y="13638"/>
                </a:cubicBezTo>
                <a:cubicBezTo>
                  <a:pt x="50067" y="13638"/>
                  <a:pt x="51059" y="13578"/>
                  <a:pt x="52085" y="13381"/>
                </a:cubicBezTo>
                <a:cubicBezTo>
                  <a:pt x="53249" y="13156"/>
                  <a:pt x="54456" y="12998"/>
                  <a:pt x="55610" y="12740"/>
                </a:cubicBezTo>
                <a:cubicBezTo>
                  <a:pt x="55837" y="12690"/>
                  <a:pt x="56805" y="12482"/>
                  <a:pt x="56884" y="12213"/>
                </a:cubicBezTo>
                <a:cubicBezTo>
                  <a:pt x="56256" y="11575"/>
                  <a:pt x="55235" y="11426"/>
                  <a:pt x="54402" y="11270"/>
                </a:cubicBezTo>
                <a:cubicBezTo>
                  <a:pt x="53136" y="11033"/>
                  <a:pt x="51914" y="10720"/>
                  <a:pt x="50666" y="10409"/>
                </a:cubicBezTo>
                <a:cubicBezTo>
                  <a:pt x="49631" y="10149"/>
                  <a:pt x="48666" y="9841"/>
                  <a:pt x="47668" y="9470"/>
                </a:cubicBezTo>
                <a:cubicBezTo>
                  <a:pt x="46480" y="9027"/>
                  <a:pt x="45189" y="8901"/>
                  <a:pt x="43967" y="8587"/>
                </a:cubicBezTo>
                <a:cubicBezTo>
                  <a:pt x="43033" y="8347"/>
                  <a:pt x="42160" y="8271"/>
                  <a:pt x="41271" y="8271"/>
                </a:cubicBezTo>
                <a:cubicBezTo>
                  <a:pt x="40546" y="8271"/>
                  <a:pt x="39810" y="8322"/>
                  <a:pt x="39022" y="8374"/>
                </a:cubicBezTo>
                <a:cubicBezTo>
                  <a:pt x="38723" y="8394"/>
                  <a:pt x="38424" y="8402"/>
                  <a:pt x="38124" y="8402"/>
                </a:cubicBezTo>
                <a:cubicBezTo>
                  <a:pt x="36779" y="8402"/>
                  <a:pt x="35423" y="8238"/>
                  <a:pt x="34081" y="8218"/>
                </a:cubicBezTo>
                <a:cubicBezTo>
                  <a:pt x="32398" y="8193"/>
                  <a:pt x="30749" y="7948"/>
                  <a:pt x="29070" y="7831"/>
                </a:cubicBezTo>
                <a:cubicBezTo>
                  <a:pt x="28759" y="7809"/>
                  <a:pt x="28441" y="7769"/>
                  <a:pt x="28130" y="7769"/>
                </a:cubicBezTo>
                <a:cubicBezTo>
                  <a:pt x="27938" y="7769"/>
                  <a:pt x="27748" y="7784"/>
                  <a:pt x="27563" y="7828"/>
                </a:cubicBezTo>
                <a:cubicBezTo>
                  <a:pt x="28008" y="7692"/>
                  <a:pt x="28478" y="7625"/>
                  <a:pt x="28934" y="7519"/>
                </a:cubicBezTo>
                <a:cubicBezTo>
                  <a:pt x="30119" y="7243"/>
                  <a:pt x="31342" y="7217"/>
                  <a:pt x="32522" y="6903"/>
                </a:cubicBezTo>
                <a:cubicBezTo>
                  <a:pt x="33235" y="6713"/>
                  <a:pt x="33943" y="6451"/>
                  <a:pt x="34682" y="6384"/>
                </a:cubicBezTo>
                <a:cubicBezTo>
                  <a:pt x="35152" y="6341"/>
                  <a:pt x="35626" y="6392"/>
                  <a:pt x="36096" y="6318"/>
                </a:cubicBezTo>
                <a:cubicBezTo>
                  <a:pt x="36825" y="6202"/>
                  <a:pt x="37385" y="6012"/>
                  <a:pt x="38068" y="6012"/>
                </a:cubicBezTo>
                <a:cubicBezTo>
                  <a:pt x="38226" y="6012"/>
                  <a:pt x="38391" y="6022"/>
                  <a:pt x="38567" y="6046"/>
                </a:cubicBezTo>
                <a:cubicBezTo>
                  <a:pt x="39148" y="6124"/>
                  <a:pt x="39742" y="6136"/>
                  <a:pt x="40339" y="6136"/>
                </a:cubicBezTo>
                <a:cubicBezTo>
                  <a:pt x="40605" y="6136"/>
                  <a:pt x="40871" y="6134"/>
                  <a:pt x="41137" y="6134"/>
                </a:cubicBezTo>
                <a:cubicBezTo>
                  <a:pt x="41468" y="6134"/>
                  <a:pt x="41798" y="6138"/>
                  <a:pt x="42126" y="6154"/>
                </a:cubicBezTo>
                <a:cubicBezTo>
                  <a:pt x="42271" y="6162"/>
                  <a:pt x="42415" y="6165"/>
                  <a:pt x="42558" y="6165"/>
                </a:cubicBezTo>
                <a:cubicBezTo>
                  <a:pt x="43576" y="6165"/>
                  <a:pt x="44548" y="5991"/>
                  <a:pt x="45562" y="5873"/>
                </a:cubicBezTo>
                <a:cubicBezTo>
                  <a:pt x="46360" y="5781"/>
                  <a:pt x="47089" y="5727"/>
                  <a:pt x="47872" y="5511"/>
                </a:cubicBezTo>
                <a:cubicBezTo>
                  <a:pt x="48125" y="5441"/>
                  <a:pt x="48375" y="5427"/>
                  <a:pt x="48628" y="5427"/>
                </a:cubicBezTo>
                <a:cubicBezTo>
                  <a:pt x="48784" y="5427"/>
                  <a:pt x="48941" y="5433"/>
                  <a:pt x="49100" y="5433"/>
                </a:cubicBezTo>
                <a:cubicBezTo>
                  <a:pt x="49181" y="5433"/>
                  <a:pt x="49263" y="5431"/>
                  <a:pt x="49345" y="5427"/>
                </a:cubicBezTo>
                <a:cubicBezTo>
                  <a:pt x="50404" y="5374"/>
                  <a:pt x="51312" y="4615"/>
                  <a:pt x="52220" y="4189"/>
                </a:cubicBezTo>
                <a:cubicBezTo>
                  <a:pt x="52606" y="4008"/>
                  <a:pt x="53034" y="3922"/>
                  <a:pt x="53420" y="3744"/>
                </a:cubicBezTo>
                <a:cubicBezTo>
                  <a:pt x="53865" y="3539"/>
                  <a:pt x="54198" y="3175"/>
                  <a:pt x="54580" y="2879"/>
                </a:cubicBezTo>
                <a:cubicBezTo>
                  <a:pt x="55295" y="2326"/>
                  <a:pt x="56129" y="2159"/>
                  <a:pt x="56919" y="1765"/>
                </a:cubicBezTo>
                <a:cubicBezTo>
                  <a:pt x="57335" y="1559"/>
                  <a:pt x="57706" y="1285"/>
                  <a:pt x="58135" y="1102"/>
                </a:cubicBezTo>
                <a:cubicBezTo>
                  <a:pt x="58441" y="973"/>
                  <a:pt x="58788" y="901"/>
                  <a:pt x="59085" y="752"/>
                </a:cubicBezTo>
                <a:cubicBezTo>
                  <a:pt x="59303" y="642"/>
                  <a:pt x="60124" y="217"/>
                  <a:pt x="6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3"/>
          <p:cNvSpPr/>
          <p:nvPr/>
        </p:nvSpPr>
        <p:spPr>
          <a:xfrm>
            <a:off x="3225793" y="5661815"/>
            <a:ext cx="7923625" cy="1198156"/>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3"/>
          <p:cNvSpPr/>
          <p:nvPr/>
        </p:nvSpPr>
        <p:spPr>
          <a:xfrm rot="-2549163">
            <a:off x="-872139" y="-824440"/>
            <a:ext cx="3335885" cy="2872336"/>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flipH="1">
            <a:off x="5635793" y="-1672778"/>
            <a:ext cx="8374913" cy="370541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rot="10800000">
            <a:off x="6681924" y="5661765"/>
            <a:ext cx="4683632" cy="112518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flipH="1">
            <a:off x="-457204" y="4205468"/>
            <a:ext cx="13106437" cy="2871808"/>
          </a:xfrm>
          <a:custGeom>
            <a:avLst/>
            <a:gdLst/>
            <a:ahLst/>
            <a:cxnLst/>
            <a:rect l="l" t="t" r="r" b="b"/>
            <a:pathLst>
              <a:path w="195989" h="48513" extrusionOk="0">
                <a:moveTo>
                  <a:pt x="34652" y="39675"/>
                </a:moveTo>
                <a:cubicBezTo>
                  <a:pt x="34652" y="39675"/>
                  <a:pt x="34652" y="39675"/>
                  <a:pt x="34652" y="39675"/>
                </a:cubicBezTo>
                <a:cubicBezTo>
                  <a:pt x="34652" y="39675"/>
                  <a:pt x="34652" y="39675"/>
                  <a:pt x="34652" y="39675"/>
                </a:cubicBezTo>
                <a:close/>
                <a:moveTo>
                  <a:pt x="189443" y="1"/>
                </a:moveTo>
                <a:cubicBezTo>
                  <a:pt x="188434" y="1291"/>
                  <a:pt x="187965" y="2678"/>
                  <a:pt x="187116" y="4090"/>
                </a:cubicBezTo>
                <a:cubicBezTo>
                  <a:pt x="186491" y="5130"/>
                  <a:pt x="185426" y="6219"/>
                  <a:pt x="185240" y="7451"/>
                </a:cubicBezTo>
                <a:cubicBezTo>
                  <a:pt x="185190" y="7783"/>
                  <a:pt x="185305" y="8117"/>
                  <a:pt x="185215" y="8437"/>
                </a:cubicBezTo>
                <a:cubicBezTo>
                  <a:pt x="185097" y="8847"/>
                  <a:pt x="184764" y="8963"/>
                  <a:pt x="184481" y="9260"/>
                </a:cubicBezTo>
                <a:cubicBezTo>
                  <a:pt x="184192" y="9567"/>
                  <a:pt x="184014" y="9965"/>
                  <a:pt x="183741" y="10288"/>
                </a:cubicBezTo>
                <a:cubicBezTo>
                  <a:pt x="183432" y="10652"/>
                  <a:pt x="183030" y="11058"/>
                  <a:pt x="182619" y="11319"/>
                </a:cubicBezTo>
                <a:cubicBezTo>
                  <a:pt x="182387" y="11467"/>
                  <a:pt x="182186" y="11513"/>
                  <a:pt x="181978" y="11747"/>
                </a:cubicBezTo>
                <a:cubicBezTo>
                  <a:pt x="181448" y="12346"/>
                  <a:pt x="181539" y="13335"/>
                  <a:pt x="181258" y="14063"/>
                </a:cubicBezTo>
                <a:cubicBezTo>
                  <a:pt x="180932" y="14903"/>
                  <a:pt x="180478" y="15633"/>
                  <a:pt x="180237" y="16496"/>
                </a:cubicBezTo>
                <a:cubicBezTo>
                  <a:pt x="179850" y="17888"/>
                  <a:pt x="179121" y="19263"/>
                  <a:pt x="178452" y="20539"/>
                </a:cubicBezTo>
                <a:cubicBezTo>
                  <a:pt x="178157" y="21097"/>
                  <a:pt x="177581" y="21425"/>
                  <a:pt x="177030" y="21666"/>
                </a:cubicBezTo>
                <a:cubicBezTo>
                  <a:pt x="176772" y="21778"/>
                  <a:pt x="176669" y="21792"/>
                  <a:pt x="176345" y="21802"/>
                </a:cubicBezTo>
                <a:cubicBezTo>
                  <a:pt x="175885" y="21815"/>
                  <a:pt x="175468" y="21979"/>
                  <a:pt x="175005" y="21996"/>
                </a:cubicBezTo>
                <a:cubicBezTo>
                  <a:pt x="174881" y="22001"/>
                  <a:pt x="174757" y="22003"/>
                  <a:pt x="174633" y="22003"/>
                </a:cubicBezTo>
                <a:cubicBezTo>
                  <a:pt x="174260" y="22003"/>
                  <a:pt x="173884" y="21987"/>
                  <a:pt x="173514" y="21987"/>
                </a:cubicBezTo>
                <a:cubicBezTo>
                  <a:pt x="172880" y="21987"/>
                  <a:pt x="172199" y="22042"/>
                  <a:pt x="171534" y="22042"/>
                </a:cubicBezTo>
                <a:cubicBezTo>
                  <a:pt x="171134" y="22042"/>
                  <a:pt x="170740" y="22022"/>
                  <a:pt x="170366" y="21959"/>
                </a:cubicBezTo>
                <a:cubicBezTo>
                  <a:pt x="168905" y="21712"/>
                  <a:pt x="167598" y="20750"/>
                  <a:pt x="166271" y="20145"/>
                </a:cubicBezTo>
                <a:cubicBezTo>
                  <a:pt x="165684" y="19877"/>
                  <a:pt x="164964" y="19741"/>
                  <a:pt x="164337" y="19621"/>
                </a:cubicBezTo>
                <a:cubicBezTo>
                  <a:pt x="163942" y="19544"/>
                  <a:pt x="163662" y="19423"/>
                  <a:pt x="163261" y="19423"/>
                </a:cubicBezTo>
                <a:cubicBezTo>
                  <a:pt x="163255" y="19423"/>
                  <a:pt x="163250" y="19423"/>
                  <a:pt x="163244" y="19423"/>
                </a:cubicBezTo>
                <a:cubicBezTo>
                  <a:pt x="162167" y="19429"/>
                  <a:pt x="161182" y="19925"/>
                  <a:pt x="160178" y="20303"/>
                </a:cubicBezTo>
                <a:cubicBezTo>
                  <a:pt x="159329" y="20622"/>
                  <a:pt x="158423" y="20662"/>
                  <a:pt x="157563" y="20979"/>
                </a:cubicBezTo>
                <a:cubicBezTo>
                  <a:pt x="156715" y="21293"/>
                  <a:pt x="155876" y="21450"/>
                  <a:pt x="154995" y="21621"/>
                </a:cubicBezTo>
                <a:cubicBezTo>
                  <a:pt x="153849" y="21844"/>
                  <a:pt x="152727" y="22346"/>
                  <a:pt x="151551" y="22357"/>
                </a:cubicBezTo>
                <a:cubicBezTo>
                  <a:pt x="151547" y="22357"/>
                  <a:pt x="151544" y="22357"/>
                  <a:pt x="151541" y="22357"/>
                </a:cubicBezTo>
                <a:cubicBezTo>
                  <a:pt x="151373" y="22357"/>
                  <a:pt x="151127" y="22308"/>
                  <a:pt x="150911" y="22308"/>
                </a:cubicBezTo>
                <a:cubicBezTo>
                  <a:pt x="150784" y="22308"/>
                  <a:pt x="150667" y="22325"/>
                  <a:pt x="150583" y="22381"/>
                </a:cubicBezTo>
                <a:cubicBezTo>
                  <a:pt x="150186" y="22648"/>
                  <a:pt x="149935" y="23492"/>
                  <a:pt x="149771" y="23880"/>
                </a:cubicBezTo>
                <a:cubicBezTo>
                  <a:pt x="149375" y="24813"/>
                  <a:pt x="148930" y="25775"/>
                  <a:pt x="148341" y="26603"/>
                </a:cubicBezTo>
                <a:cubicBezTo>
                  <a:pt x="148050" y="27010"/>
                  <a:pt x="147927" y="27296"/>
                  <a:pt x="147488" y="27533"/>
                </a:cubicBezTo>
                <a:cubicBezTo>
                  <a:pt x="147226" y="27674"/>
                  <a:pt x="146931" y="27764"/>
                  <a:pt x="146677" y="27915"/>
                </a:cubicBezTo>
                <a:cubicBezTo>
                  <a:pt x="145871" y="28392"/>
                  <a:pt x="145341" y="29406"/>
                  <a:pt x="144653" y="30026"/>
                </a:cubicBezTo>
                <a:cubicBezTo>
                  <a:pt x="144375" y="30277"/>
                  <a:pt x="144113" y="30616"/>
                  <a:pt x="143828" y="30791"/>
                </a:cubicBezTo>
                <a:cubicBezTo>
                  <a:pt x="143808" y="30803"/>
                  <a:pt x="143569" y="30786"/>
                  <a:pt x="143497" y="30818"/>
                </a:cubicBezTo>
                <a:cubicBezTo>
                  <a:pt x="143397" y="30863"/>
                  <a:pt x="143304" y="31008"/>
                  <a:pt x="143189" y="31064"/>
                </a:cubicBezTo>
                <a:cubicBezTo>
                  <a:pt x="143033" y="31141"/>
                  <a:pt x="142872" y="31157"/>
                  <a:pt x="142706" y="31157"/>
                </a:cubicBezTo>
                <a:cubicBezTo>
                  <a:pt x="142594" y="31157"/>
                  <a:pt x="142480" y="31150"/>
                  <a:pt x="142365" y="31149"/>
                </a:cubicBezTo>
                <a:cubicBezTo>
                  <a:pt x="142342" y="31149"/>
                  <a:pt x="142318" y="31149"/>
                  <a:pt x="142294" y="31149"/>
                </a:cubicBezTo>
                <a:cubicBezTo>
                  <a:pt x="141992" y="31149"/>
                  <a:pt x="141686" y="31164"/>
                  <a:pt x="141381" y="31164"/>
                </a:cubicBezTo>
                <a:cubicBezTo>
                  <a:pt x="141039" y="31164"/>
                  <a:pt x="140700" y="31145"/>
                  <a:pt x="140370" y="31064"/>
                </a:cubicBezTo>
                <a:cubicBezTo>
                  <a:pt x="139938" y="30957"/>
                  <a:pt x="139582" y="30766"/>
                  <a:pt x="139182" y="30595"/>
                </a:cubicBezTo>
                <a:cubicBezTo>
                  <a:pt x="138742" y="30408"/>
                  <a:pt x="138241" y="30360"/>
                  <a:pt x="137733" y="30360"/>
                </a:cubicBezTo>
                <a:cubicBezTo>
                  <a:pt x="137212" y="30360"/>
                  <a:pt x="136683" y="30410"/>
                  <a:pt x="136207" y="30410"/>
                </a:cubicBezTo>
                <a:cubicBezTo>
                  <a:pt x="136199" y="30410"/>
                  <a:pt x="136191" y="30410"/>
                  <a:pt x="136183" y="30410"/>
                </a:cubicBezTo>
                <a:cubicBezTo>
                  <a:pt x="136098" y="30410"/>
                  <a:pt x="136013" y="30410"/>
                  <a:pt x="135928" y="30410"/>
                </a:cubicBezTo>
                <a:cubicBezTo>
                  <a:pt x="133943" y="30410"/>
                  <a:pt x="131942" y="30525"/>
                  <a:pt x="129975" y="30787"/>
                </a:cubicBezTo>
                <a:cubicBezTo>
                  <a:pt x="129366" y="30868"/>
                  <a:pt x="128236" y="30809"/>
                  <a:pt x="127693" y="31146"/>
                </a:cubicBezTo>
                <a:cubicBezTo>
                  <a:pt x="127390" y="31334"/>
                  <a:pt x="127235" y="31568"/>
                  <a:pt x="126931" y="31743"/>
                </a:cubicBezTo>
                <a:cubicBezTo>
                  <a:pt x="126568" y="31953"/>
                  <a:pt x="126234" y="32001"/>
                  <a:pt x="125869" y="32165"/>
                </a:cubicBezTo>
                <a:cubicBezTo>
                  <a:pt x="125525" y="32319"/>
                  <a:pt x="125278" y="32654"/>
                  <a:pt x="124948" y="32848"/>
                </a:cubicBezTo>
                <a:cubicBezTo>
                  <a:pt x="124677" y="33006"/>
                  <a:pt x="124498" y="33068"/>
                  <a:pt x="124227" y="33159"/>
                </a:cubicBezTo>
                <a:cubicBezTo>
                  <a:pt x="123152" y="33521"/>
                  <a:pt x="121818" y="33721"/>
                  <a:pt x="120683" y="33722"/>
                </a:cubicBezTo>
                <a:cubicBezTo>
                  <a:pt x="120681" y="33722"/>
                  <a:pt x="120679" y="33722"/>
                  <a:pt x="120677" y="33722"/>
                </a:cubicBezTo>
                <a:cubicBezTo>
                  <a:pt x="119540" y="33722"/>
                  <a:pt x="118375" y="33466"/>
                  <a:pt x="117217" y="33466"/>
                </a:cubicBezTo>
                <a:cubicBezTo>
                  <a:pt x="116846" y="33466"/>
                  <a:pt x="116476" y="33492"/>
                  <a:pt x="116107" y="33562"/>
                </a:cubicBezTo>
                <a:cubicBezTo>
                  <a:pt x="115182" y="33736"/>
                  <a:pt x="114017" y="33978"/>
                  <a:pt x="113185" y="34433"/>
                </a:cubicBezTo>
                <a:cubicBezTo>
                  <a:pt x="112712" y="34691"/>
                  <a:pt x="112275" y="35079"/>
                  <a:pt x="111805" y="35359"/>
                </a:cubicBezTo>
                <a:cubicBezTo>
                  <a:pt x="111157" y="35744"/>
                  <a:pt x="110702" y="36286"/>
                  <a:pt x="110159" y="36791"/>
                </a:cubicBezTo>
                <a:cubicBezTo>
                  <a:pt x="109559" y="37349"/>
                  <a:pt x="108912" y="37953"/>
                  <a:pt x="108101" y="38117"/>
                </a:cubicBezTo>
                <a:cubicBezTo>
                  <a:pt x="107893" y="38159"/>
                  <a:pt x="107769" y="38130"/>
                  <a:pt x="107560" y="38216"/>
                </a:cubicBezTo>
                <a:cubicBezTo>
                  <a:pt x="107138" y="38392"/>
                  <a:pt x="106585" y="38776"/>
                  <a:pt x="106208" y="39018"/>
                </a:cubicBezTo>
                <a:cubicBezTo>
                  <a:pt x="105845" y="39252"/>
                  <a:pt x="105608" y="39503"/>
                  <a:pt x="105299" y="39810"/>
                </a:cubicBezTo>
                <a:cubicBezTo>
                  <a:pt x="104871" y="40234"/>
                  <a:pt x="104362" y="40483"/>
                  <a:pt x="103924" y="40889"/>
                </a:cubicBezTo>
                <a:cubicBezTo>
                  <a:pt x="103063" y="41686"/>
                  <a:pt x="102363" y="42836"/>
                  <a:pt x="101110" y="43066"/>
                </a:cubicBezTo>
                <a:cubicBezTo>
                  <a:pt x="100839" y="43116"/>
                  <a:pt x="100550" y="43133"/>
                  <a:pt x="100254" y="43133"/>
                </a:cubicBezTo>
                <a:cubicBezTo>
                  <a:pt x="99628" y="43133"/>
                  <a:pt x="98971" y="43057"/>
                  <a:pt x="98395" y="43057"/>
                </a:cubicBezTo>
                <a:cubicBezTo>
                  <a:pt x="96110" y="43057"/>
                  <a:pt x="93823" y="43030"/>
                  <a:pt x="91536" y="43030"/>
                </a:cubicBezTo>
                <a:cubicBezTo>
                  <a:pt x="89837" y="43030"/>
                  <a:pt x="88137" y="43045"/>
                  <a:pt x="86440" y="43098"/>
                </a:cubicBezTo>
                <a:cubicBezTo>
                  <a:pt x="82676" y="43216"/>
                  <a:pt x="78925" y="43240"/>
                  <a:pt x="75158" y="43240"/>
                </a:cubicBezTo>
                <a:cubicBezTo>
                  <a:pt x="75147" y="43240"/>
                  <a:pt x="75135" y="43240"/>
                  <a:pt x="75124" y="43240"/>
                </a:cubicBezTo>
                <a:cubicBezTo>
                  <a:pt x="73597" y="43240"/>
                  <a:pt x="72058" y="43194"/>
                  <a:pt x="70522" y="43194"/>
                </a:cubicBezTo>
                <a:cubicBezTo>
                  <a:pt x="69525" y="43194"/>
                  <a:pt x="68529" y="43213"/>
                  <a:pt x="67538" y="43277"/>
                </a:cubicBezTo>
                <a:cubicBezTo>
                  <a:pt x="66416" y="43348"/>
                  <a:pt x="65199" y="43407"/>
                  <a:pt x="64113" y="43706"/>
                </a:cubicBezTo>
                <a:cubicBezTo>
                  <a:pt x="64007" y="43735"/>
                  <a:pt x="63911" y="43748"/>
                  <a:pt x="63823" y="43748"/>
                </a:cubicBezTo>
                <a:cubicBezTo>
                  <a:pt x="63326" y="43748"/>
                  <a:pt x="63074" y="43333"/>
                  <a:pt x="62510" y="43098"/>
                </a:cubicBezTo>
                <a:cubicBezTo>
                  <a:pt x="61878" y="42834"/>
                  <a:pt x="61246" y="42755"/>
                  <a:pt x="60558" y="42674"/>
                </a:cubicBezTo>
                <a:cubicBezTo>
                  <a:pt x="59194" y="42512"/>
                  <a:pt x="57795" y="42473"/>
                  <a:pt x="56398" y="42473"/>
                </a:cubicBezTo>
                <a:cubicBezTo>
                  <a:pt x="55218" y="42473"/>
                  <a:pt x="54038" y="42501"/>
                  <a:pt x="52882" y="42507"/>
                </a:cubicBezTo>
                <a:cubicBezTo>
                  <a:pt x="52658" y="42509"/>
                  <a:pt x="52434" y="42509"/>
                  <a:pt x="52211" y="42509"/>
                </a:cubicBezTo>
                <a:cubicBezTo>
                  <a:pt x="48044" y="42509"/>
                  <a:pt x="43924" y="42297"/>
                  <a:pt x="39779" y="41783"/>
                </a:cubicBezTo>
                <a:cubicBezTo>
                  <a:pt x="38557" y="41632"/>
                  <a:pt x="37332" y="41511"/>
                  <a:pt x="36183" y="41034"/>
                </a:cubicBezTo>
                <a:cubicBezTo>
                  <a:pt x="35865" y="40902"/>
                  <a:pt x="35050" y="40709"/>
                  <a:pt x="34828" y="40480"/>
                </a:cubicBezTo>
                <a:cubicBezTo>
                  <a:pt x="34785" y="40434"/>
                  <a:pt x="34620" y="39651"/>
                  <a:pt x="34640" y="39651"/>
                </a:cubicBezTo>
                <a:cubicBezTo>
                  <a:pt x="34642" y="39651"/>
                  <a:pt x="34646" y="39658"/>
                  <a:pt x="34652" y="39675"/>
                </a:cubicBezTo>
                <a:lnTo>
                  <a:pt x="34652" y="39675"/>
                </a:lnTo>
                <a:cubicBezTo>
                  <a:pt x="34482" y="39190"/>
                  <a:pt x="34127" y="38829"/>
                  <a:pt x="33753" y="38491"/>
                </a:cubicBezTo>
                <a:cubicBezTo>
                  <a:pt x="33361" y="38138"/>
                  <a:pt x="32916" y="37885"/>
                  <a:pt x="32488" y="37582"/>
                </a:cubicBezTo>
                <a:cubicBezTo>
                  <a:pt x="31705" y="37029"/>
                  <a:pt x="31063" y="36311"/>
                  <a:pt x="30400" y="35624"/>
                </a:cubicBezTo>
                <a:cubicBezTo>
                  <a:pt x="29969" y="35179"/>
                  <a:pt x="29515" y="34717"/>
                  <a:pt x="29121" y="34234"/>
                </a:cubicBezTo>
                <a:cubicBezTo>
                  <a:pt x="28963" y="34039"/>
                  <a:pt x="28771" y="33559"/>
                  <a:pt x="28581" y="33438"/>
                </a:cubicBezTo>
                <a:cubicBezTo>
                  <a:pt x="28451" y="33355"/>
                  <a:pt x="28292" y="33324"/>
                  <a:pt x="28123" y="33324"/>
                </a:cubicBezTo>
                <a:cubicBezTo>
                  <a:pt x="27772" y="33324"/>
                  <a:pt x="27374" y="33457"/>
                  <a:pt x="27084" y="33530"/>
                </a:cubicBezTo>
                <a:cubicBezTo>
                  <a:pt x="26624" y="33648"/>
                  <a:pt x="26191" y="33706"/>
                  <a:pt x="25758" y="33706"/>
                </a:cubicBezTo>
                <a:cubicBezTo>
                  <a:pt x="25320" y="33706"/>
                  <a:pt x="24883" y="33647"/>
                  <a:pt x="24418" y="33530"/>
                </a:cubicBezTo>
                <a:cubicBezTo>
                  <a:pt x="23707" y="33352"/>
                  <a:pt x="22955" y="33309"/>
                  <a:pt x="22199" y="33309"/>
                </a:cubicBezTo>
                <a:cubicBezTo>
                  <a:pt x="21489" y="33309"/>
                  <a:pt x="20776" y="33347"/>
                  <a:pt x="20087" y="33347"/>
                </a:cubicBezTo>
                <a:cubicBezTo>
                  <a:pt x="20082" y="33347"/>
                  <a:pt x="20077" y="33347"/>
                  <a:pt x="20072" y="33347"/>
                </a:cubicBezTo>
                <a:cubicBezTo>
                  <a:pt x="19694" y="33347"/>
                  <a:pt x="19295" y="33384"/>
                  <a:pt x="18903" y="33384"/>
                </a:cubicBezTo>
                <a:cubicBezTo>
                  <a:pt x="18469" y="33384"/>
                  <a:pt x="18042" y="33339"/>
                  <a:pt x="17658" y="33149"/>
                </a:cubicBezTo>
                <a:cubicBezTo>
                  <a:pt x="16333" y="32494"/>
                  <a:pt x="15072" y="31724"/>
                  <a:pt x="13721" y="31109"/>
                </a:cubicBezTo>
                <a:cubicBezTo>
                  <a:pt x="12015" y="30331"/>
                  <a:pt x="10523" y="29489"/>
                  <a:pt x="8625" y="29489"/>
                </a:cubicBezTo>
                <a:cubicBezTo>
                  <a:pt x="8607" y="29489"/>
                  <a:pt x="8589" y="29489"/>
                  <a:pt x="8572" y="29489"/>
                </a:cubicBezTo>
                <a:cubicBezTo>
                  <a:pt x="8506" y="29490"/>
                  <a:pt x="8442" y="29490"/>
                  <a:pt x="8379" y="29490"/>
                </a:cubicBezTo>
                <a:cubicBezTo>
                  <a:pt x="7535" y="29490"/>
                  <a:pt x="6847" y="29433"/>
                  <a:pt x="6026" y="29109"/>
                </a:cubicBezTo>
                <a:cubicBezTo>
                  <a:pt x="4743" y="28603"/>
                  <a:pt x="3653" y="27823"/>
                  <a:pt x="2432" y="27206"/>
                </a:cubicBezTo>
                <a:cubicBezTo>
                  <a:pt x="1692" y="26831"/>
                  <a:pt x="665" y="26492"/>
                  <a:pt x="5" y="25973"/>
                </a:cubicBezTo>
                <a:lnTo>
                  <a:pt x="5" y="25973"/>
                </a:lnTo>
                <a:cubicBezTo>
                  <a:pt x="0" y="26566"/>
                  <a:pt x="381" y="27215"/>
                  <a:pt x="609" y="27743"/>
                </a:cubicBezTo>
                <a:cubicBezTo>
                  <a:pt x="1254" y="29237"/>
                  <a:pt x="1616" y="30820"/>
                  <a:pt x="1979" y="32400"/>
                </a:cubicBezTo>
                <a:cubicBezTo>
                  <a:pt x="2915" y="36458"/>
                  <a:pt x="3373" y="40672"/>
                  <a:pt x="3303" y="44835"/>
                </a:cubicBezTo>
                <a:cubicBezTo>
                  <a:pt x="3294" y="45396"/>
                  <a:pt x="3011" y="46927"/>
                  <a:pt x="3815" y="47250"/>
                </a:cubicBezTo>
                <a:cubicBezTo>
                  <a:pt x="3898" y="47283"/>
                  <a:pt x="3999" y="47297"/>
                  <a:pt x="4109" y="47297"/>
                </a:cubicBezTo>
                <a:cubicBezTo>
                  <a:pt x="4592" y="47297"/>
                  <a:pt x="5262" y="47028"/>
                  <a:pt x="5545" y="46971"/>
                </a:cubicBezTo>
                <a:cubicBezTo>
                  <a:pt x="7144" y="46647"/>
                  <a:pt x="8783" y="46527"/>
                  <a:pt x="10403" y="46359"/>
                </a:cubicBezTo>
                <a:cubicBezTo>
                  <a:pt x="14196" y="45970"/>
                  <a:pt x="18073" y="45506"/>
                  <a:pt x="21886" y="45391"/>
                </a:cubicBezTo>
                <a:cubicBezTo>
                  <a:pt x="22734" y="45365"/>
                  <a:pt x="23580" y="45353"/>
                  <a:pt x="24426" y="45353"/>
                </a:cubicBezTo>
                <a:cubicBezTo>
                  <a:pt x="26936" y="45353"/>
                  <a:pt x="29440" y="45453"/>
                  <a:pt x="31951" y="45563"/>
                </a:cubicBezTo>
                <a:cubicBezTo>
                  <a:pt x="36497" y="45761"/>
                  <a:pt x="41007" y="45908"/>
                  <a:pt x="45533" y="45908"/>
                </a:cubicBezTo>
                <a:cubicBezTo>
                  <a:pt x="47776" y="45908"/>
                  <a:pt x="50023" y="45872"/>
                  <a:pt x="52280" y="45788"/>
                </a:cubicBezTo>
                <a:cubicBezTo>
                  <a:pt x="57099" y="45607"/>
                  <a:pt x="61911" y="45349"/>
                  <a:pt x="66734" y="45256"/>
                </a:cubicBezTo>
                <a:cubicBezTo>
                  <a:pt x="67788" y="45236"/>
                  <a:pt x="68842" y="45226"/>
                  <a:pt x="69896" y="45226"/>
                </a:cubicBezTo>
                <a:cubicBezTo>
                  <a:pt x="79786" y="45226"/>
                  <a:pt x="89651" y="46042"/>
                  <a:pt x="99535" y="46331"/>
                </a:cubicBezTo>
                <a:cubicBezTo>
                  <a:pt x="105396" y="46502"/>
                  <a:pt x="111263" y="46546"/>
                  <a:pt x="117129" y="46546"/>
                </a:cubicBezTo>
                <a:cubicBezTo>
                  <a:pt x="119680" y="46546"/>
                  <a:pt x="122230" y="46537"/>
                  <a:pt x="124780" y="46528"/>
                </a:cubicBezTo>
                <a:cubicBezTo>
                  <a:pt x="125065" y="46527"/>
                  <a:pt x="125349" y="46526"/>
                  <a:pt x="125632" y="46526"/>
                </a:cubicBezTo>
                <a:cubicBezTo>
                  <a:pt x="128870" y="46526"/>
                  <a:pt x="132016" y="46637"/>
                  <a:pt x="135142" y="47643"/>
                </a:cubicBezTo>
                <a:cubicBezTo>
                  <a:pt x="136270" y="48007"/>
                  <a:pt x="137345" y="48512"/>
                  <a:pt x="138481" y="48512"/>
                </a:cubicBezTo>
                <a:cubicBezTo>
                  <a:pt x="138840" y="48512"/>
                  <a:pt x="139206" y="48462"/>
                  <a:pt x="139581" y="48340"/>
                </a:cubicBezTo>
                <a:cubicBezTo>
                  <a:pt x="140864" y="47925"/>
                  <a:pt x="142056" y="47278"/>
                  <a:pt x="143347" y="46881"/>
                </a:cubicBezTo>
                <a:cubicBezTo>
                  <a:pt x="145128" y="46333"/>
                  <a:pt x="146935" y="46028"/>
                  <a:pt x="148793" y="45912"/>
                </a:cubicBezTo>
                <a:cubicBezTo>
                  <a:pt x="151795" y="45725"/>
                  <a:pt x="154815" y="45730"/>
                  <a:pt x="157821" y="45618"/>
                </a:cubicBezTo>
                <a:cubicBezTo>
                  <a:pt x="160691" y="45510"/>
                  <a:pt x="163559" y="45449"/>
                  <a:pt x="166431" y="45414"/>
                </a:cubicBezTo>
                <a:cubicBezTo>
                  <a:pt x="169606" y="45375"/>
                  <a:pt x="172792" y="45218"/>
                  <a:pt x="175971" y="45218"/>
                </a:cubicBezTo>
                <a:cubicBezTo>
                  <a:pt x="178397" y="45218"/>
                  <a:pt x="180819" y="45310"/>
                  <a:pt x="183230" y="45615"/>
                </a:cubicBezTo>
                <a:cubicBezTo>
                  <a:pt x="185092" y="45850"/>
                  <a:pt x="187067" y="46214"/>
                  <a:pt x="189000" y="46214"/>
                </a:cubicBezTo>
                <a:cubicBezTo>
                  <a:pt x="189806" y="46214"/>
                  <a:pt x="190603" y="46151"/>
                  <a:pt x="191382" y="45989"/>
                </a:cubicBezTo>
                <a:cubicBezTo>
                  <a:pt x="192373" y="45784"/>
                  <a:pt x="193343" y="45514"/>
                  <a:pt x="194326" y="45282"/>
                </a:cubicBezTo>
                <a:cubicBezTo>
                  <a:pt x="194608" y="45215"/>
                  <a:pt x="195403" y="45183"/>
                  <a:pt x="195588" y="44962"/>
                </a:cubicBezTo>
                <a:cubicBezTo>
                  <a:pt x="195989" y="44485"/>
                  <a:pt x="195226" y="44464"/>
                  <a:pt x="194940" y="44338"/>
                </a:cubicBezTo>
                <a:lnTo>
                  <a:pt x="189443"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txBox="1">
            <a:spLocks noGrp="1"/>
          </p:cNvSpPr>
          <p:nvPr>
            <p:ph type="title"/>
          </p:nvPr>
        </p:nvSpPr>
        <p:spPr>
          <a:xfrm>
            <a:off x="1813400" y="2967467"/>
            <a:ext cx="8565200" cy="1238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6267">
                <a:latin typeface="Frank Ruhl Libre Medium"/>
                <a:ea typeface="Frank Ruhl Libre Medium"/>
                <a:cs typeface="Frank Ruhl Libre Medium"/>
                <a:sym typeface="Frank Ruhl Libre Medium"/>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3995400" y="1189467"/>
            <a:ext cx="4201200" cy="17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b="1">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 name="Google Shape;28;p3"/>
          <p:cNvSpPr txBox="1">
            <a:spLocks noGrp="1"/>
          </p:cNvSpPr>
          <p:nvPr>
            <p:ph type="subTitle" idx="1"/>
          </p:nvPr>
        </p:nvSpPr>
        <p:spPr>
          <a:xfrm>
            <a:off x="2614200" y="4639167"/>
            <a:ext cx="6963600" cy="6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50709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1535833" y="2231433"/>
            <a:ext cx="5580400" cy="273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1" name="Google Shape;31;p4"/>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4"/>
          <p:cNvSpPr/>
          <p:nvPr/>
        </p:nvSpPr>
        <p:spPr>
          <a:xfrm rot="10800000">
            <a:off x="5960164" y="53949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4"/>
          <p:cNvSpPr/>
          <p:nvPr/>
        </p:nvSpPr>
        <p:spPr>
          <a:xfrm>
            <a:off x="744101" y="5667588"/>
            <a:ext cx="7180753" cy="1459329"/>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4"/>
          <p:cNvSpPr/>
          <p:nvPr/>
        </p:nvSpPr>
        <p:spPr>
          <a:xfrm>
            <a:off x="-393700" y="3937001"/>
            <a:ext cx="13106437" cy="3140247"/>
          </a:xfrm>
          <a:custGeom>
            <a:avLst/>
            <a:gdLst/>
            <a:ahLst/>
            <a:cxnLst/>
            <a:rect l="l" t="t" r="r" b="b"/>
            <a:pathLst>
              <a:path w="195989" h="48513" extrusionOk="0">
                <a:moveTo>
                  <a:pt x="34652" y="39675"/>
                </a:moveTo>
                <a:cubicBezTo>
                  <a:pt x="34652" y="39675"/>
                  <a:pt x="34652" y="39675"/>
                  <a:pt x="34652" y="39675"/>
                </a:cubicBezTo>
                <a:cubicBezTo>
                  <a:pt x="34652" y="39675"/>
                  <a:pt x="34652" y="39675"/>
                  <a:pt x="34652" y="39675"/>
                </a:cubicBezTo>
                <a:close/>
                <a:moveTo>
                  <a:pt x="189443" y="1"/>
                </a:moveTo>
                <a:cubicBezTo>
                  <a:pt x="188434" y="1291"/>
                  <a:pt x="187965" y="2678"/>
                  <a:pt x="187116" y="4090"/>
                </a:cubicBezTo>
                <a:cubicBezTo>
                  <a:pt x="186491" y="5130"/>
                  <a:pt x="185426" y="6219"/>
                  <a:pt x="185240" y="7451"/>
                </a:cubicBezTo>
                <a:cubicBezTo>
                  <a:pt x="185190" y="7783"/>
                  <a:pt x="185305" y="8117"/>
                  <a:pt x="185215" y="8437"/>
                </a:cubicBezTo>
                <a:cubicBezTo>
                  <a:pt x="185097" y="8847"/>
                  <a:pt x="184764" y="8963"/>
                  <a:pt x="184481" y="9260"/>
                </a:cubicBezTo>
                <a:cubicBezTo>
                  <a:pt x="184192" y="9567"/>
                  <a:pt x="184014" y="9965"/>
                  <a:pt x="183741" y="10288"/>
                </a:cubicBezTo>
                <a:cubicBezTo>
                  <a:pt x="183432" y="10652"/>
                  <a:pt x="183030" y="11058"/>
                  <a:pt x="182619" y="11319"/>
                </a:cubicBezTo>
                <a:cubicBezTo>
                  <a:pt x="182387" y="11467"/>
                  <a:pt x="182186" y="11513"/>
                  <a:pt x="181978" y="11747"/>
                </a:cubicBezTo>
                <a:cubicBezTo>
                  <a:pt x="181448" y="12346"/>
                  <a:pt x="181539" y="13335"/>
                  <a:pt x="181258" y="14063"/>
                </a:cubicBezTo>
                <a:cubicBezTo>
                  <a:pt x="180932" y="14903"/>
                  <a:pt x="180478" y="15633"/>
                  <a:pt x="180237" y="16496"/>
                </a:cubicBezTo>
                <a:cubicBezTo>
                  <a:pt x="179850" y="17888"/>
                  <a:pt x="179121" y="19263"/>
                  <a:pt x="178452" y="20539"/>
                </a:cubicBezTo>
                <a:cubicBezTo>
                  <a:pt x="178157" y="21097"/>
                  <a:pt x="177581" y="21425"/>
                  <a:pt x="177030" y="21666"/>
                </a:cubicBezTo>
                <a:cubicBezTo>
                  <a:pt x="176772" y="21778"/>
                  <a:pt x="176669" y="21792"/>
                  <a:pt x="176345" y="21802"/>
                </a:cubicBezTo>
                <a:cubicBezTo>
                  <a:pt x="175885" y="21815"/>
                  <a:pt x="175468" y="21979"/>
                  <a:pt x="175005" y="21996"/>
                </a:cubicBezTo>
                <a:cubicBezTo>
                  <a:pt x="174881" y="22001"/>
                  <a:pt x="174757" y="22003"/>
                  <a:pt x="174633" y="22003"/>
                </a:cubicBezTo>
                <a:cubicBezTo>
                  <a:pt x="174260" y="22003"/>
                  <a:pt x="173884" y="21987"/>
                  <a:pt x="173514" y="21987"/>
                </a:cubicBezTo>
                <a:cubicBezTo>
                  <a:pt x="172880" y="21987"/>
                  <a:pt x="172199" y="22042"/>
                  <a:pt x="171534" y="22042"/>
                </a:cubicBezTo>
                <a:cubicBezTo>
                  <a:pt x="171134" y="22042"/>
                  <a:pt x="170740" y="22022"/>
                  <a:pt x="170366" y="21959"/>
                </a:cubicBezTo>
                <a:cubicBezTo>
                  <a:pt x="168905" y="21712"/>
                  <a:pt x="167598" y="20750"/>
                  <a:pt x="166271" y="20145"/>
                </a:cubicBezTo>
                <a:cubicBezTo>
                  <a:pt x="165684" y="19877"/>
                  <a:pt x="164964" y="19741"/>
                  <a:pt x="164337" y="19621"/>
                </a:cubicBezTo>
                <a:cubicBezTo>
                  <a:pt x="163942" y="19544"/>
                  <a:pt x="163662" y="19423"/>
                  <a:pt x="163261" y="19423"/>
                </a:cubicBezTo>
                <a:cubicBezTo>
                  <a:pt x="163255" y="19423"/>
                  <a:pt x="163250" y="19423"/>
                  <a:pt x="163244" y="19423"/>
                </a:cubicBezTo>
                <a:cubicBezTo>
                  <a:pt x="162167" y="19429"/>
                  <a:pt x="161182" y="19925"/>
                  <a:pt x="160178" y="20303"/>
                </a:cubicBezTo>
                <a:cubicBezTo>
                  <a:pt x="159329" y="20622"/>
                  <a:pt x="158423" y="20662"/>
                  <a:pt x="157563" y="20979"/>
                </a:cubicBezTo>
                <a:cubicBezTo>
                  <a:pt x="156715" y="21293"/>
                  <a:pt x="155876" y="21450"/>
                  <a:pt x="154995" y="21621"/>
                </a:cubicBezTo>
                <a:cubicBezTo>
                  <a:pt x="153849" y="21844"/>
                  <a:pt x="152727" y="22346"/>
                  <a:pt x="151551" y="22357"/>
                </a:cubicBezTo>
                <a:cubicBezTo>
                  <a:pt x="151547" y="22357"/>
                  <a:pt x="151544" y="22357"/>
                  <a:pt x="151541" y="22357"/>
                </a:cubicBezTo>
                <a:cubicBezTo>
                  <a:pt x="151373" y="22357"/>
                  <a:pt x="151127" y="22308"/>
                  <a:pt x="150911" y="22308"/>
                </a:cubicBezTo>
                <a:cubicBezTo>
                  <a:pt x="150784" y="22308"/>
                  <a:pt x="150667" y="22325"/>
                  <a:pt x="150583" y="22381"/>
                </a:cubicBezTo>
                <a:cubicBezTo>
                  <a:pt x="150186" y="22648"/>
                  <a:pt x="149935" y="23492"/>
                  <a:pt x="149771" y="23880"/>
                </a:cubicBezTo>
                <a:cubicBezTo>
                  <a:pt x="149375" y="24813"/>
                  <a:pt x="148930" y="25775"/>
                  <a:pt x="148341" y="26603"/>
                </a:cubicBezTo>
                <a:cubicBezTo>
                  <a:pt x="148050" y="27010"/>
                  <a:pt x="147927" y="27296"/>
                  <a:pt x="147488" y="27533"/>
                </a:cubicBezTo>
                <a:cubicBezTo>
                  <a:pt x="147226" y="27674"/>
                  <a:pt x="146931" y="27764"/>
                  <a:pt x="146677" y="27915"/>
                </a:cubicBezTo>
                <a:cubicBezTo>
                  <a:pt x="145871" y="28392"/>
                  <a:pt x="145341" y="29406"/>
                  <a:pt x="144653" y="30026"/>
                </a:cubicBezTo>
                <a:cubicBezTo>
                  <a:pt x="144375" y="30277"/>
                  <a:pt x="144113" y="30616"/>
                  <a:pt x="143828" y="30791"/>
                </a:cubicBezTo>
                <a:cubicBezTo>
                  <a:pt x="143808" y="30803"/>
                  <a:pt x="143569" y="30786"/>
                  <a:pt x="143497" y="30818"/>
                </a:cubicBezTo>
                <a:cubicBezTo>
                  <a:pt x="143397" y="30863"/>
                  <a:pt x="143304" y="31008"/>
                  <a:pt x="143189" y="31064"/>
                </a:cubicBezTo>
                <a:cubicBezTo>
                  <a:pt x="143033" y="31141"/>
                  <a:pt x="142872" y="31157"/>
                  <a:pt x="142706" y="31157"/>
                </a:cubicBezTo>
                <a:cubicBezTo>
                  <a:pt x="142594" y="31157"/>
                  <a:pt x="142480" y="31150"/>
                  <a:pt x="142365" y="31149"/>
                </a:cubicBezTo>
                <a:cubicBezTo>
                  <a:pt x="142342" y="31149"/>
                  <a:pt x="142318" y="31149"/>
                  <a:pt x="142294" y="31149"/>
                </a:cubicBezTo>
                <a:cubicBezTo>
                  <a:pt x="141992" y="31149"/>
                  <a:pt x="141686" y="31164"/>
                  <a:pt x="141381" y="31164"/>
                </a:cubicBezTo>
                <a:cubicBezTo>
                  <a:pt x="141039" y="31164"/>
                  <a:pt x="140700" y="31145"/>
                  <a:pt x="140370" y="31064"/>
                </a:cubicBezTo>
                <a:cubicBezTo>
                  <a:pt x="139938" y="30957"/>
                  <a:pt x="139582" y="30766"/>
                  <a:pt x="139182" y="30595"/>
                </a:cubicBezTo>
                <a:cubicBezTo>
                  <a:pt x="138742" y="30408"/>
                  <a:pt x="138241" y="30360"/>
                  <a:pt x="137733" y="30360"/>
                </a:cubicBezTo>
                <a:cubicBezTo>
                  <a:pt x="137212" y="30360"/>
                  <a:pt x="136683" y="30410"/>
                  <a:pt x="136207" y="30410"/>
                </a:cubicBezTo>
                <a:cubicBezTo>
                  <a:pt x="136199" y="30410"/>
                  <a:pt x="136191" y="30410"/>
                  <a:pt x="136183" y="30410"/>
                </a:cubicBezTo>
                <a:cubicBezTo>
                  <a:pt x="136098" y="30410"/>
                  <a:pt x="136013" y="30410"/>
                  <a:pt x="135928" y="30410"/>
                </a:cubicBezTo>
                <a:cubicBezTo>
                  <a:pt x="133943" y="30410"/>
                  <a:pt x="131942" y="30525"/>
                  <a:pt x="129975" y="30787"/>
                </a:cubicBezTo>
                <a:cubicBezTo>
                  <a:pt x="129366" y="30868"/>
                  <a:pt x="128236" y="30809"/>
                  <a:pt x="127693" y="31146"/>
                </a:cubicBezTo>
                <a:cubicBezTo>
                  <a:pt x="127390" y="31334"/>
                  <a:pt x="127235" y="31568"/>
                  <a:pt x="126931" y="31743"/>
                </a:cubicBezTo>
                <a:cubicBezTo>
                  <a:pt x="126568" y="31953"/>
                  <a:pt x="126234" y="32001"/>
                  <a:pt x="125869" y="32165"/>
                </a:cubicBezTo>
                <a:cubicBezTo>
                  <a:pt x="125525" y="32319"/>
                  <a:pt x="125278" y="32654"/>
                  <a:pt x="124948" y="32848"/>
                </a:cubicBezTo>
                <a:cubicBezTo>
                  <a:pt x="124677" y="33006"/>
                  <a:pt x="124498" y="33068"/>
                  <a:pt x="124227" y="33159"/>
                </a:cubicBezTo>
                <a:cubicBezTo>
                  <a:pt x="123152" y="33521"/>
                  <a:pt x="121818" y="33721"/>
                  <a:pt x="120683" y="33722"/>
                </a:cubicBezTo>
                <a:cubicBezTo>
                  <a:pt x="120681" y="33722"/>
                  <a:pt x="120679" y="33722"/>
                  <a:pt x="120677" y="33722"/>
                </a:cubicBezTo>
                <a:cubicBezTo>
                  <a:pt x="119540" y="33722"/>
                  <a:pt x="118375" y="33466"/>
                  <a:pt x="117217" y="33466"/>
                </a:cubicBezTo>
                <a:cubicBezTo>
                  <a:pt x="116846" y="33466"/>
                  <a:pt x="116476" y="33492"/>
                  <a:pt x="116107" y="33562"/>
                </a:cubicBezTo>
                <a:cubicBezTo>
                  <a:pt x="115182" y="33736"/>
                  <a:pt x="114017" y="33978"/>
                  <a:pt x="113185" y="34433"/>
                </a:cubicBezTo>
                <a:cubicBezTo>
                  <a:pt x="112712" y="34691"/>
                  <a:pt x="112275" y="35079"/>
                  <a:pt x="111805" y="35359"/>
                </a:cubicBezTo>
                <a:cubicBezTo>
                  <a:pt x="111157" y="35744"/>
                  <a:pt x="110702" y="36286"/>
                  <a:pt x="110159" y="36791"/>
                </a:cubicBezTo>
                <a:cubicBezTo>
                  <a:pt x="109559" y="37349"/>
                  <a:pt x="108912" y="37953"/>
                  <a:pt x="108101" y="38117"/>
                </a:cubicBezTo>
                <a:cubicBezTo>
                  <a:pt x="107893" y="38159"/>
                  <a:pt x="107769" y="38130"/>
                  <a:pt x="107560" y="38216"/>
                </a:cubicBezTo>
                <a:cubicBezTo>
                  <a:pt x="107138" y="38392"/>
                  <a:pt x="106585" y="38776"/>
                  <a:pt x="106208" y="39018"/>
                </a:cubicBezTo>
                <a:cubicBezTo>
                  <a:pt x="105845" y="39252"/>
                  <a:pt x="105608" y="39503"/>
                  <a:pt x="105299" y="39810"/>
                </a:cubicBezTo>
                <a:cubicBezTo>
                  <a:pt x="104871" y="40234"/>
                  <a:pt x="104362" y="40483"/>
                  <a:pt x="103924" y="40889"/>
                </a:cubicBezTo>
                <a:cubicBezTo>
                  <a:pt x="103063" y="41686"/>
                  <a:pt x="102363" y="42836"/>
                  <a:pt x="101110" y="43066"/>
                </a:cubicBezTo>
                <a:cubicBezTo>
                  <a:pt x="100839" y="43116"/>
                  <a:pt x="100550" y="43133"/>
                  <a:pt x="100254" y="43133"/>
                </a:cubicBezTo>
                <a:cubicBezTo>
                  <a:pt x="99628" y="43133"/>
                  <a:pt x="98971" y="43057"/>
                  <a:pt x="98395" y="43057"/>
                </a:cubicBezTo>
                <a:cubicBezTo>
                  <a:pt x="96110" y="43057"/>
                  <a:pt x="93823" y="43030"/>
                  <a:pt x="91536" y="43030"/>
                </a:cubicBezTo>
                <a:cubicBezTo>
                  <a:pt x="89837" y="43030"/>
                  <a:pt x="88137" y="43045"/>
                  <a:pt x="86440" y="43098"/>
                </a:cubicBezTo>
                <a:cubicBezTo>
                  <a:pt x="82676" y="43216"/>
                  <a:pt x="78925" y="43240"/>
                  <a:pt x="75158" y="43240"/>
                </a:cubicBezTo>
                <a:cubicBezTo>
                  <a:pt x="75147" y="43240"/>
                  <a:pt x="75135" y="43240"/>
                  <a:pt x="75124" y="43240"/>
                </a:cubicBezTo>
                <a:cubicBezTo>
                  <a:pt x="73597" y="43240"/>
                  <a:pt x="72058" y="43194"/>
                  <a:pt x="70522" y="43194"/>
                </a:cubicBezTo>
                <a:cubicBezTo>
                  <a:pt x="69525" y="43194"/>
                  <a:pt x="68529" y="43213"/>
                  <a:pt x="67538" y="43277"/>
                </a:cubicBezTo>
                <a:cubicBezTo>
                  <a:pt x="66416" y="43348"/>
                  <a:pt x="65199" y="43407"/>
                  <a:pt x="64113" y="43706"/>
                </a:cubicBezTo>
                <a:cubicBezTo>
                  <a:pt x="64007" y="43735"/>
                  <a:pt x="63911" y="43748"/>
                  <a:pt x="63823" y="43748"/>
                </a:cubicBezTo>
                <a:cubicBezTo>
                  <a:pt x="63326" y="43748"/>
                  <a:pt x="63074" y="43333"/>
                  <a:pt x="62510" y="43098"/>
                </a:cubicBezTo>
                <a:cubicBezTo>
                  <a:pt x="61878" y="42834"/>
                  <a:pt x="61246" y="42755"/>
                  <a:pt x="60558" y="42674"/>
                </a:cubicBezTo>
                <a:cubicBezTo>
                  <a:pt x="59194" y="42512"/>
                  <a:pt x="57795" y="42473"/>
                  <a:pt x="56398" y="42473"/>
                </a:cubicBezTo>
                <a:cubicBezTo>
                  <a:pt x="55218" y="42473"/>
                  <a:pt x="54038" y="42501"/>
                  <a:pt x="52882" y="42507"/>
                </a:cubicBezTo>
                <a:cubicBezTo>
                  <a:pt x="52658" y="42509"/>
                  <a:pt x="52434" y="42509"/>
                  <a:pt x="52211" y="42509"/>
                </a:cubicBezTo>
                <a:cubicBezTo>
                  <a:pt x="48044" y="42509"/>
                  <a:pt x="43924" y="42297"/>
                  <a:pt x="39779" y="41783"/>
                </a:cubicBezTo>
                <a:cubicBezTo>
                  <a:pt x="38557" y="41632"/>
                  <a:pt x="37332" y="41511"/>
                  <a:pt x="36183" y="41034"/>
                </a:cubicBezTo>
                <a:cubicBezTo>
                  <a:pt x="35865" y="40902"/>
                  <a:pt x="35050" y="40709"/>
                  <a:pt x="34828" y="40480"/>
                </a:cubicBezTo>
                <a:cubicBezTo>
                  <a:pt x="34785" y="40434"/>
                  <a:pt x="34620" y="39651"/>
                  <a:pt x="34640" y="39651"/>
                </a:cubicBezTo>
                <a:cubicBezTo>
                  <a:pt x="34642" y="39651"/>
                  <a:pt x="34646" y="39658"/>
                  <a:pt x="34652" y="39675"/>
                </a:cubicBezTo>
                <a:lnTo>
                  <a:pt x="34652" y="39675"/>
                </a:lnTo>
                <a:cubicBezTo>
                  <a:pt x="34482" y="39190"/>
                  <a:pt x="34127" y="38829"/>
                  <a:pt x="33753" y="38491"/>
                </a:cubicBezTo>
                <a:cubicBezTo>
                  <a:pt x="33361" y="38138"/>
                  <a:pt x="32916" y="37885"/>
                  <a:pt x="32488" y="37582"/>
                </a:cubicBezTo>
                <a:cubicBezTo>
                  <a:pt x="31705" y="37029"/>
                  <a:pt x="31063" y="36311"/>
                  <a:pt x="30400" y="35624"/>
                </a:cubicBezTo>
                <a:cubicBezTo>
                  <a:pt x="29969" y="35179"/>
                  <a:pt x="29515" y="34717"/>
                  <a:pt x="29121" y="34234"/>
                </a:cubicBezTo>
                <a:cubicBezTo>
                  <a:pt x="28963" y="34039"/>
                  <a:pt x="28771" y="33559"/>
                  <a:pt x="28581" y="33438"/>
                </a:cubicBezTo>
                <a:cubicBezTo>
                  <a:pt x="28451" y="33355"/>
                  <a:pt x="28292" y="33324"/>
                  <a:pt x="28123" y="33324"/>
                </a:cubicBezTo>
                <a:cubicBezTo>
                  <a:pt x="27772" y="33324"/>
                  <a:pt x="27374" y="33457"/>
                  <a:pt x="27084" y="33530"/>
                </a:cubicBezTo>
                <a:cubicBezTo>
                  <a:pt x="26624" y="33648"/>
                  <a:pt x="26191" y="33706"/>
                  <a:pt x="25758" y="33706"/>
                </a:cubicBezTo>
                <a:cubicBezTo>
                  <a:pt x="25320" y="33706"/>
                  <a:pt x="24883" y="33647"/>
                  <a:pt x="24418" y="33530"/>
                </a:cubicBezTo>
                <a:cubicBezTo>
                  <a:pt x="23707" y="33352"/>
                  <a:pt x="22955" y="33309"/>
                  <a:pt x="22199" y="33309"/>
                </a:cubicBezTo>
                <a:cubicBezTo>
                  <a:pt x="21489" y="33309"/>
                  <a:pt x="20776" y="33347"/>
                  <a:pt x="20087" y="33347"/>
                </a:cubicBezTo>
                <a:cubicBezTo>
                  <a:pt x="20082" y="33347"/>
                  <a:pt x="20077" y="33347"/>
                  <a:pt x="20072" y="33347"/>
                </a:cubicBezTo>
                <a:cubicBezTo>
                  <a:pt x="19694" y="33347"/>
                  <a:pt x="19295" y="33384"/>
                  <a:pt x="18903" y="33384"/>
                </a:cubicBezTo>
                <a:cubicBezTo>
                  <a:pt x="18469" y="33384"/>
                  <a:pt x="18042" y="33339"/>
                  <a:pt x="17658" y="33149"/>
                </a:cubicBezTo>
                <a:cubicBezTo>
                  <a:pt x="16333" y="32494"/>
                  <a:pt x="15072" y="31724"/>
                  <a:pt x="13721" y="31109"/>
                </a:cubicBezTo>
                <a:cubicBezTo>
                  <a:pt x="12015" y="30331"/>
                  <a:pt x="10523" y="29489"/>
                  <a:pt x="8625" y="29489"/>
                </a:cubicBezTo>
                <a:cubicBezTo>
                  <a:pt x="8607" y="29489"/>
                  <a:pt x="8589" y="29489"/>
                  <a:pt x="8572" y="29489"/>
                </a:cubicBezTo>
                <a:cubicBezTo>
                  <a:pt x="8506" y="29490"/>
                  <a:pt x="8442" y="29490"/>
                  <a:pt x="8379" y="29490"/>
                </a:cubicBezTo>
                <a:cubicBezTo>
                  <a:pt x="7535" y="29490"/>
                  <a:pt x="6847" y="29433"/>
                  <a:pt x="6026" y="29109"/>
                </a:cubicBezTo>
                <a:cubicBezTo>
                  <a:pt x="4743" y="28603"/>
                  <a:pt x="3653" y="27823"/>
                  <a:pt x="2432" y="27206"/>
                </a:cubicBezTo>
                <a:cubicBezTo>
                  <a:pt x="1692" y="26831"/>
                  <a:pt x="665" y="26492"/>
                  <a:pt x="5" y="25973"/>
                </a:cubicBezTo>
                <a:lnTo>
                  <a:pt x="5" y="25973"/>
                </a:lnTo>
                <a:cubicBezTo>
                  <a:pt x="0" y="26566"/>
                  <a:pt x="381" y="27215"/>
                  <a:pt x="609" y="27743"/>
                </a:cubicBezTo>
                <a:cubicBezTo>
                  <a:pt x="1254" y="29237"/>
                  <a:pt x="1616" y="30820"/>
                  <a:pt x="1979" y="32400"/>
                </a:cubicBezTo>
                <a:cubicBezTo>
                  <a:pt x="2915" y="36458"/>
                  <a:pt x="3373" y="40672"/>
                  <a:pt x="3303" y="44835"/>
                </a:cubicBezTo>
                <a:cubicBezTo>
                  <a:pt x="3294" y="45396"/>
                  <a:pt x="3011" y="46927"/>
                  <a:pt x="3815" y="47250"/>
                </a:cubicBezTo>
                <a:cubicBezTo>
                  <a:pt x="3898" y="47283"/>
                  <a:pt x="3999" y="47297"/>
                  <a:pt x="4109" y="47297"/>
                </a:cubicBezTo>
                <a:cubicBezTo>
                  <a:pt x="4592" y="47297"/>
                  <a:pt x="5262" y="47028"/>
                  <a:pt x="5545" y="46971"/>
                </a:cubicBezTo>
                <a:cubicBezTo>
                  <a:pt x="7144" y="46647"/>
                  <a:pt x="8783" y="46527"/>
                  <a:pt x="10403" y="46359"/>
                </a:cubicBezTo>
                <a:cubicBezTo>
                  <a:pt x="14196" y="45970"/>
                  <a:pt x="18073" y="45506"/>
                  <a:pt x="21886" y="45391"/>
                </a:cubicBezTo>
                <a:cubicBezTo>
                  <a:pt x="22734" y="45365"/>
                  <a:pt x="23580" y="45353"/>
                  <a:pt x="24426" y="45353"/>
                </a:cubicBezTo>
                <a:cubicBezTo>
                  <a:pt x="26936" y="45353"/>
                  <a:pt x="29440" y="45453"/>
                  <a:pt x="31951" y="45563"/>
                </a:cubicBezTo>
                <a:cubicBezTo>
                  <a:pt x="36497" y="45761"/>
                  <a:pt x="41007" y="45908"/>
                  <a:pt x="45533" y="45908"/>
                </a:cubicBezTo>
                <a:cubicBezTo>
                  <a:pt x="47776" y="45908"/>
                  <a:pt x="50023" y="45872"/>
                  <a:pt x="52280" y="45788"/>
                </a:cubicBezTo>
                <a:cubicBezTo>
                  <a:pt x="57099" y="45607"/>
                  <a:pt x="61911" y="45349"/>
                  <a:pt x="66734" y="45256"/>
                </a:cubicBezTo>
                <a:cubicBezTo>
                  <a:pt x="67788" y="45236"/>
                  <a:pt x="68842" y="45226"/>
                  <a:pt x="69896" y="45226"/>
                </a:cubicBezTo>
                <a:cubicBezTo>
                  <a:pt x="79786" y="45226"/>
                  <a:pt x="89651" y="46042"/>
                  <a:pt x="99535" y="46331"/>
                </a:cubicBezTo>
                <a:cubicBezTo>
                  <a:pt x="105396" y="46502"/>
                  <a:pt x="111263" y="46546"/>
                  <a:pt x="117129" y="46546"/>
                </a:cubicBezTo>
                <a:cubicBezTo>
                  <a:pt x="119680" y="46546"/>
                  <a:pt x="122230" y="46537"/>
                  <a:pt x="124780" y="46528"/>
                </a:cubicBezTo>
                <a:cubicBezTo>
                  <a:pt x="125065" y="46527"/>
                  <a:pt x="125349" y="46526"/>
                  <a:pt x="125632" y="46526"/>
                </a:cubicBezTo>
                <a:cubicBezTo>
                  <a:pt x="128870" y="46526"/>
                  <a:pt x="132016" y="46637"/>
                  <a:pt x="135142" y="47643"/>
                </a:cubicBezTo>
                <a:cubicBezTo>
                  <a:pt x="136270" y="48007"/>
                  <a:pt x="137345" y="48512"/>
                  <a:pt x="138481" y="48512"/>
                </a:cubicBezTo>
                <a:cubicBezTo>
                  <a:pt x="138840" y="48512"/>
                  <a:pt x="139206" y="48462"/>
                  <a:pt x="139581" y="48340"/>
                </a:cubicBezTo>
                <a:cubicBezTo>
                  <a:pt x="140864" y="47925"/>
                  <a:pt x="142056" y="47278"/>
                  <a:pt x="143347" y="46881"/>
                </a:cubicBezTo>
                <a:cubicBezTo>
                  <a:pt x="145128" y="46333"/>
                  <a:pt x="146935" y="46028"/>
                  <a:pt x="148793" y="45912"/>
                </a:cubicBezTo>
                <a:cubicBezTo>
                  <a:pt x="151795" y="45725"/>
                  <a:pt x="154815" y="45730"/>
                  <a:pt x="157821" y="45618"/>
                </a:cubicBezTo>
                <a:cubicBezTo>
                  <a:pt x="160691" y="45510"/>
                  <a:pt x="163559" y="45449"/>
                  <a:pt x="166431" y="45414"/>
                </a:cubicBezTo>
                <a:cubicBezTo>
                  <a:pt x="169606" y="45375"/>
                  <a:pt x="172792" y="45218"/>
                  <a:pt x="175971" y="45218"/>
                </a:cubicBezTo>
                <a:cubicBezTo>
                  <a:pt x="178397" y="45218"/>
                  <a:pt x="180819" y="45310"/>
                  <a:pt x="183230" y="45615"/>
                </a:cubicBezTo>
                <a:cubicBezTo>
                  <a:pt x="185092" y="45850"/>
                  <a:pt x="187067" y="46214"/>
                  <a:pt x="189000" y="46214"/>
                </a:cubicBezTo>
                <a:cubicBezTo>
                  <a:pt x="189806" y="46214"/>
                  <a:pt x="190603" y="46151"/>
                  <a:pt x="191382" y="45989"/>
                </a:cubicBezTo>
                <a:cubicBezTo>
                  <a:pt x="192373" y="45784"/>
                  <a:pt x="193343" y="45514"/>
                  <a:pt x="194326" y="45282"/>
                </a:cubicBezTo>
                <a:cubicBezTo>
                  <a:pt x="194608" y="45215"/>
                  <a:pt x="195403" y="45183"/>
                  <a:pt x="195588" y="44962"/>
                </a:cubicBezTo>
                <a:cubicBezTo>
                  <a:pt x="195989" y="44485"/>
                  <a:pt x="195226" y="44464"/>
                  <a:pt x="194940" y="44338"/>
                </a:cubicBezTo>
                <a:lnTo>
                  <a:pt x="189443"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4"/>
          <p:cNvSpPr/>
          <p:nvPr/>
        </p:nvSpPr>
        <p:spPr>
          <a:xfrm rot="-5400000">
            <a:off x="9117283" y="-1889068"/>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218402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subTitle" idx="1"/>
          </p:nvPr>
        </p:nvSpPr>
        <p:spPr>
          <a:xfrm>
            <a:off x="2086056" y="3276933"/>
            <a:ext cx="3373200" cy="7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 name="Google Shape;38;p5"/>
          <p:cNvSpPr txBox="1">
            <a:spLocks noGrp="1"/>
          </p:cNvSpPr>
          <p:nvPr>
            <p:ph type="subTitle" idx="2"/>
          </p:nvPr>
        </p:nvSpPr>
        <p:spPr>
          <a:xfrm>
            <a:off x="6732740" y="3276933"/>
            <a:ext cx="33732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9" name="Google Shape;39;p5"/>
          <p:cNvSpPr txBox="1">
            <a:spLocks noGrp="1"/>
          </p:cNvSpPr>
          <p:nvPr>
            <p:ph type="subTitle" idx="3"/>
          </p:nvPr>
        </p:nvSpPr>
        <p:spPr>
          <a:xfrm>
            <a:off x="2086069" y="3967900"/>
            <a:ext cx="3373200" cy="11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5"/>
          <p:cNvSpPr txBox="1">
            <a:spLocks noGrp="1"/>
          </p:cNvSpPr>
          <p:nvPr>
            <p:ph type="subTitle" idx="4"/>
          </p:nvPr>
        </p:nvSpPr>
        <p:spPr>
          <a:xfrm>
            <a:off x="6732744" y="3967900"/>
            <a:ext cx="3373200" cy="11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5"/>
          <p:cNvSpPr/>
          <p:nvPr/>
        </p:nvSpPr>
        <p:spPr>
          <a:xfrm rot="5400000" flipH="1">
            <a:off x="760683" y="-1889068"/>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487799" y="590549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5"/>
          <p:cNvSpPr/>
          <p:nvPr/>
        </p:nvSpPr>
        <p:spPr>
          <a:xfrm>
            <a:off x="4886298" y="590548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5"/>
          <p:cNvSpPr/>
          <p:nvPr/>
        </p:nvSpPr>
        <p:spPr>
          <a:xfrm rot="-9000085">
            <a:off x="3660142" y="5048005"/>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5"/>
          <p:cNvSpPr/>
          <p:nvPr/>
        </p:nvSpPr>
        <p:spPr>
          <a:xfrm rot="-9000085">
            <a:off x="-1394458" y="5140039"/>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781303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rot="-132">
            <a:off x="-842699"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7"/>
          <p:cNvSpPr/>
          <p:nvPr/>
        </p:nvSpPr>
        <p:spPr>
          <a:xfrm rot="132" flipH="1">
            <a:off x="147901"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7"/>
          <p:cNvSpPr/>
          <p:nvPr/>
        </p:nvSpPr>
        <p:spPr>
          <a:xfrm rot="5145025" flipH="1">
            <a:off x="420939" y="-20660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7"/>
          <p:cNvSpPr/>
          <p:nvPr/>
        </p:nvSpPr>
        <p:spPr>
          <a:xfrm>
            <a:off x="9817798" y="-162531"/>
            <a:ext cx="5589039" cy="1468131"/>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6" name="Google Shape;56;p7"/>
          <p:cNvGrpSpPr/>
          <p:nvPr/>
        </p:nvGrpSpPr>
        <p:grpSpPr>
          <a:xfrm rot="1500556">
            <a:off x="10712672" y="166315"/>
            <a:ext cx="1316320" cy="1422396"/>
            <a:chOff x="5662175" y="3332125"/>
            <a:chExt cx="658625" cy="711700"/>
          </a:xfrm>
        </p:grpSpPr>
        <p:sp>
          <p:nvSpPr>
            <p:cNvPr id="57" name="Google Shape;57;p7"/>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7"/>
            <p:cNvSpPr/>
            <p:nvPr/>
          </p:nvSpPr>
          <p:spPr>
            <a:xfrm>
              <a:off x="6036400" y="3755750"/>
              <a:ext cx="57875" cy="71300"/>
            </a:xfrm>
            <a:custGeom>
              <a:avLst/>
              <a:gdLst/>
              <a:ahLst/>
              <a:cxnLst/>
              <a:rect l="l" t="t" r="r" b="b"/>
              <a:pathLst>
                <a:path w="2315" h="2852" extrusionOk="0">
                  <a:moveTo>
                    <a:pt x="1310" y="1"/>
                  </a:moveTo>
                  <a:cubicBezTo>
                    <a:pt x="1243" y="1"/>
                    <a:pt x="1172" y="6"/>
                    <a:pt x="1096" y="18"/>
                  </a:cubicBezTo>
                  <a:cubicBezTo>
                    <a:pt x="830" y="59"/>
                    <a:pt x="724" y="191"/>
                    <a:pt x="580" y="403"/>
                  </a:cubicBezTo>
                  <a:cubicBezTo>
                    <a:pt x="186" y="974"/>
                    <a:pt x="1" y="1559"/>
                    <a:pt x="303" y="2241"/>
                  </a:cubicBezTo>
                  <a:cubicBezTo>
                    <a:pt x="485" y="2654"/>
                    <a:pt x="887" y="2852"/>
                    <a:pt x="1306" y="2852"/>
                  </a:cubicBezTo>
                  <a:cubicBezTo>
                    <a:pt x="1445" y="2852"/>
                    <a:pt x="1585" y="2830"/>
                    <a:pt x="1720" y="2787"/>
                  </a:cubicBezTo>
                  <a:cubicBezTo>
                    <a:pt x="2145" y="2654"/>
                    <a:pt x="2162" y="2133"/>
                    <a:pt x="2215" y="1726"/>
                  </a:cubicBezTo>
                  <a:cubicBezTo>
                    <a:pt x="2315" y="963"/>
                    <a:pt x="2190" y="1"/>
                    <a:pt x="13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7"/>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7"/>
            <p:cNvSpPr/>
            <p:nvPr/>
          </p:nvSpPr>
          <p:spPr>
            <a:xfrm>
              <a:off x="5837525" y="3729925"/>
              <a:ext cx="99750" cy="84725"/>
            </a:xfrm>
            <a:custGeom>
              <a:avLst/>
              <a:gdLst/>
              <a:ahLst/>
              <a:cxnLst/>
              <a:rect l="l" t="t" r="r" b="b"/>
              <a:pathLst>
                <a:path w="3990" h="3389" extrusionOk="0">
                  <a:moveTo>
                    <a:pt x="2786" y="1"/>
                  </a:moveTo>
                  <a:cubicBezTo>
                    <a:pt x="2563" y="1"/>
                    <a:pt x="2342" y="49"/>
                    <a:pt x="2138" y="141"/>
                  </a:cubicBezTo>
                  <a:cubicBezTo>
                    <a:pt x="1869" y="266"/>
                    <a:pt x="1700" y="506"/>
                    <a:pt x="1520" y="759"/>
                  </a:cubicBezTo>
                  <a:cubicBezTo>
                    <a:pt x="1153" y="1274"/>
                    <a:pt x="0" y="2427"/>
                    <a:pt x="813" y="3093"/>
                  </a:cubicBezTo>
                  <a:cubicBezTo>
                    <a:pt x="1073" y="3306"/>
                    <a:pt x="1353" y="3388"/>
                    <a:pt x="1637" y="3388"/>
                  </a:cubicBezTo>
                  <a:cubicBezTo>
                    <a:pt x="1930" y="3388"/>
                    <a:pt x="2228" y="3301"/>
                    <a:pt x="2513" y="3182"/>
                  </a:cubicBezTo>
                  <a:cubicBezTo>
                    <a:pt x="2962" y="2996"/>
                    <a:pt x="3319" y="2940"/>
                    <a:pt x="3572" y="2423"/>
                  </a:cubicBezTo>
                  <a:cubicBezTo>
                    <a:pt x="3990" y="1568"/>
                    <a:pt x="3895" y="33"/>
                    <a:pt x="2825" y="1"/>
                  </a:cubicBezTo>
                  <a:cubicBezTo>
                    <a:pt x="2812" y="1"/>
                    <a:pt x="2799" y="1"/>
                    <a:pt x="27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7"/>
            <p:cNvSpPr/>
            <p:nvPr/>
          </p:nvSpPr>
          <p:spPr>
            <a:xfrm>
              <a:off x="6048625" y="3939100"/>
              <a:ext cx="80475" cy="102675"/>
            </a:xfrm>
            <a:custGeom>
              <a:avLst/>
              <a:gdLst/>
              <a:ahLst/>
              <a:cxnLst/>
              <a:rect l="l" t="t" r="r" b="b"/>
              <a:pathLst>
                <a:path w="3219" h="4107" extrusionOk="0">
                  <a:moveTo>
                    <a:pt x="2475" y="1"/>
                  </a:moveTo>
                  <a:cubicBezTo>
                    <a:pt x="2371" y="1"/>
                    <a:pt x="2254" y="27"/>
                    <a:pt x="2120" y="87"/>
                  </a:cubicBezTo>
                  <a:cubicBezTo>
                    <a:pt x="1926" y="172"/>
                    <a:pt x="1734" y="335"/>
                    <a:pt x="1596" y="494"/>
                  </a:cubicBezTo>
                  <a:cubicBezTo>
                    <a:pt x="1367" y="754"/>
                    <a:pt x="1217" y="1055"/>
                    <a:pt x="970" y="1304"/>
                  </a:cubicBezTo>
                  <a:cubicBezTo>
                    <a:pt x="383" y="1896"/>
                    <a:pt x="0" y="3050"/>
                    <a:pt x="694" y="3731"/>
                  </a:cubicBezTo>
                  <a:cubicBezTo>
                    <a:pt x="964" y="3996"/>
                    <a:pt x="1225" y="4107"/>
                    <a:pt x="1471" y="4107"/>
                  </a:cubicBezTo>
                  <a:cubicBezTo>
                    <a:pt x="2414" y="4107"/>
                    <a:pt x="3123" y="2473"/>
                    <a:pt x="3179" y="1661"/>
                  </a:cubicBezTo>
                  <a:cubicBezTo>
                    <a:pt x="3219" y="1101"/>
                    <a:pt x="3140" y="1"/>
                    <a:pt x="247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7"/>
            <p:cNvSpPr/>
            <p:nvPr/>
          </p:nvSpPr>
          <p:spPr>
            <a:xfrm>
              <a:off x="5920600" y="3859375"/>
              <a:ext cx="78225" cy="81675"/>
            </a:xfrm>
            <a:custGeom>
              <a:avLst/>
              <a:gdLst/>
              <a:ahLst/>
              <a:cxnLst/>
              <a:rect l="l" t="t" r="r" b="b"/>
              <a:pathLst>
                <a:path w="3129" h="3267" extrusionOk="0">
                  <a:moveTo>
                    <a:pt x="1631" y="0"/>
                  </a:moveTo>
                  <a:cubicBezTo>
                    <a:pt x="1512" y="0"/>
                    <a:pt x="1392" y="17"/>
                    <a:pt x="1275" y="54"/>
                  </a:cubicBezTo>
                  <a:cubicBezTo>
                    <a:pt x="732" y="230"/>
                    <a:pt x="427" y="781"/>
                    <a:pt x="250" y="1288"/>
                  </a:cubicBezTo>
                  <a:cubicBezTo>
                    <a:pt x="22" y="1945"/>
                    <a:pt x="1" y="2625"/>
                    <a:pt x="662" y="3014"/>
                  </a:cubicBezTo>
                  <a:cubicBezTo>
                    <a:pt x="891" y="3150"/>
                    <a:pt x="1239" y="3267"/>
                    <a:pt x="1560" y="3267"/>
                  </a:cubicBezTo>
                  <a:cubicBezTo>
                    <a:pt x="1745" y="3267"/>
                    <a:pt x="1922" y="3228"/>
                    <a:pt x="2061" y="3131"/>
                  </a:cubicBezTo>
                  <a:cubicBezTo>
                    <a:pt x="2349" y="2931"/>
                    <a:pt x="2568" y="2397"/>
                    <a:pt x="2722" y="2094"/>
                  </a:cubicBezTo>
                  <a:cubicBezTo>
                    <a:pt x="3128" y="1297"/>
                    <a:pt x="3018" y="330"/>
                    <a:pt x="2049" y="61"/>
                  </a:cubicBezTo>
                  <a:cubicBezTo>
                    <a:pt x="1913" y="23"/>
                    <a:pt x="1772"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7"/>
            <p:cNvSpPr/>
            <p:nvPr/>
          </p:nvSpPr>
          <p:spPr>
            <a:xfrm>
              <a:off x="5686750" y="3958675"/>
              <a:ext cx="83975" cy="85150"/>
            </a:xfrm>
            <a:custGeom>
              <a:avLst/>
              <a:gdLst/>
              <a:ahLst/>
              <a:cxnLst/>
              <a:rect l="l" t="t" r="r" b="b"/>
              <a:pathLst>
                <a:path w="3359" h="3406" extrusionOk="0">
                  <a:moveTo>
                    <a:pt x="1951" y="0"/>
                  </a:moveTo>
                  <a:cubicBezTo>
                    <a:pt x="1615" y="0"/>
                    <a:pt x="1330" y="176"/>
                    <a:pt x="1075" y="475"/>
                  </a:cubicBezTo>
                  <a:cubicBezTo>
                    <a:pt x="707" y="902"/>
                    <a:pt x="282" y="1235"/>
                    <a:pt x="144" y="1811"/>
                  </a:cubicBezTo>
                  <a:cubicBezTo>
                    <a:pt x="77" y="2093"/>
                    <a:pt x="0" y="2581"/>
                    <a:pt x="153" y="2836"/>
                  </a:cubicBezTo>
                  <a:cubicBezTo>
                    <a:pt x="318" y="3110"/>
                    <a:pt x="991" y="3281"/>
                    <a:pt x="1269" y="3351"/>
                  </a:cubicBezTo>
                  <a:cubicBezTo>
                    <a:pt x="1417" y="3388"/>
                    <a:pt x="1559" y="3406"/>
                    <a:pt x="1693" y="3406"/>
                  </a:cubicBezTo>
                  <a:cubicBezTo>
                    <a:pt x="2475" y="3406"/>
                    <a:pt x="3000" y="2804"/>
                    <a:pt x="3199" y="1987"/>
                  </a:cubicBezTo>
                  <a:cubicBezTo>
                    <a:pt x="3358" y="1334"/>
                    <a:pt x="3230" y="541"/>
                    <a:pt x="2593" y="189"/>
                  </a:cubicBezTo>
                  <a:cubicBezTo>
                    <a:pt x="2359" y="60"/>
                    <a:pt x="2146" y="0"/>
                    <a:pt x="19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7"/>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7"/>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7"/>
            <p:cNvSpPr/>
            <p:nvPr/>
          </p:nvSpPr>
          <p:spPr>
            <a:xfrm>
              <a:off x="5860400" y="3617225"/>
              <a:ext cx="63225" cy="59275"/>
            </a:xfrm>
            <a:custGeom>
              <a:avLst/>
              <a:gdLst/>
              <a:ahLst/>
              <a:cxnLst/>
              <a:rect l="l" t="t" r="r" b="b"/>
              <a:pathLst>
                <a:path w="2529" h="2371" extrusionOk="0">
                  <a:moveTo>
                    <a:pt x="1530" y="1"/>
                  </a:moveTo>
                  <a:cubicBezTo>
                    <a:pt x="1400" y="1"/>
                    <a:pt x="1265" y="23"/>
                    <a:pt x="1128" y="68"/>
                  </a:cubicBezTo>
                  <a:cubicBezTo>
                    <a:pt x="911" y="139"/>
                    <a:pt x="677" y="226"/>
                    <a:pt x="498" y="373"/>
                  </a:cubicBezTo>
                  <a:cubicBezTo>
                    <a:pt x="143" y="664"/>
                    <a:pt x="68" y="1152"/>
                    <a:pt x="36" y="1586"/>
                  </a:cubicBezTo>
                  <a:cubicBezTo>
                    <a:pt x="1" y="2052"/>
                    <a:pt x="168" y="2371"/>
                    <a:pt x="614" y="2371"/>
                  </a:cubicBezTo>
                  <a:cubicBezTo>
                    <a:pt x="649" y="2371"/>
                    <a:pt x="686" y="2369"/>
                    <a:pt x="724" y="2365"/>
                  </a:cubicBezTo>
                  <a:cubicBezTo>
                    <a:pt x="1132" y="2321"/>
                    <a:pt x="1796" y="2159"/>
                    <a:pt x="2134" y="1914"/>
                  </a:cubicBezTo>
                  <a:cubicBezTo>
                    <a:pt x="2525" y="1630"/>
                    <a:pt x="2529" y="1017"/>
                    <a:pt x="2375" y="597"/>
                  </a:cubicBezTo>
                  <a:cubicBezTo>
                    <a:pt x="2225" y="190"/>
                    <a:pt x="1904" y="1"/>
                    <a:pt x="15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5662175" y="3702925"/>
              <a:ext cx="66325" cy="82125"/>
            </a:xfrm>
            <a:custGeom>
              <a:avLst/>
              <a:gdLst/>
              <a:ahLst/>
              <a:cxnLst/>
              <a:rect l="l" t="t" r="r" b="b"/>
              <a:pathLst>
                <a:path w="2653" h="3285" extrusionOk="0">
                  <a:moveTo>
                    <a:pt x="1521" y="0"/>
                  </a:moveTo>
                  <a:cubicBezTo>
                    <a:pt x="1506" y="0"/>
                    <a:pt x="1492" y="1"/>
                    <a:pt x="1477" y="1"/>
                  </a:cubicBezTo>
                  <a:cubicBezTo>
                    <a:pt x="1042" y="18"/>
                    <a:pt x="709" y="367"/>
                    <a:pt x="508" y="722"/>
                  </a:cubicBezTo>
                  <a:cubicBezTo>
                    <a:pt x="1" y="1624"/>
                    <a:pt x="50" y="3020"/>
                    <a:pt x="1266" y="3267"/>
                  </a:cubicBezTo>
                  <a:cubicBezTo>
                    <a:pt x="1322" y="3279"/>
                    <a:pt x="1377" y="3284"/>
                    <a:pt x="1431" y="3284"/>
                  </a:cubicBezTo>
                  <a:cubicBezTo>
                    <a:pt x="2146" y="3284"/>
                    <a:pt x="2639" y="2329"/>
                    <a:pt x="2646" y="1707"/>
                  </a:cubicBezTo>
                  <a:cubicBezTo>
                    <a:pt x="2653" y="1000"/>
                    <a:pt x="2380" y="0"/>
                    <a:pt x="152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9" name="Google Shape;69;p7"/>
          <p:cNvSpPr txBox="1">
            <a:spLocks noGrp="1"/>
          </p:cNvSpPr>
          <p:nvPr>
            <p:ph type="body" idx="1"/>
          </p:nvPr>
        </p:nvSpPr>
        <p:spPr>
          <a:xfrm>
            <a:off x="7035733" y="4027200"/>
            <a:ext cx="4202800" cy="13668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70" name="Google Shape;70;p7"/>
          <p:cNvSpPr txBox="1">
            <a:spLocks noGrp="1"/>
          </p:cNvSpPr>
          <p:nvPr>
            <p:ph type="title"/>
          </p:nvPr>
        </p:nvSpPr>
        <p:spPr>
          <a:xfrm>
            <a:off x="7035733" y="1464000"/>
            <a:ext cx="4202800" cy="22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581477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1"/>
        <p:cNvGrpSpPr/>
        <p:nvPr/>
      </p:nvGrpSpPr>
      <p:grpSpPr>
        <a:xfrm>
          <a:off x="0" y="0"/>
          <a:ext cx="0" cy="0"/>
          <a:chOff x="0" y="0"/>
          <a:chExt cx="0" cy="0"/>
        </a:xfrm>
      </p:grpSpPr>
      <p:sp>
        <p:nvSpPr>
          <p:cNvPr id="72" name="Google Shape;72;p8"/>
          <p:cNvSpPr/>
          <p:nvPr/>
        </p:nvSpPr>
        <p:spPr>
          <a:xfrm>
            <a:off x="1497644" y="5986966"/>
            <a:ext cx="8790312" cy="1007975"/>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 name="Google Shape;73;p8"/>
          <p:cNvGrpSpPr/>
          <p:nvPr/>
        </p:nvGrpSpPr>
        <p:grpSpPr>
          <a:xfrm>
            <a:off x="2224337" y="6272329"/>
            <a:ext cx="7337071" cy="1093292"/>
            <a:chOff x="2052750" y="2813850"/>
            <a:chExt cx="1957875" cy="500500"/>
          </a:xfrm>
        </p:grpSpPr>
        <p:sp>
          <p:nvSpPr>
            <p:cNvPr id="74" name="Google Shape;74;p8"/>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8"/>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6" name="Google Shape;76;p8"/>
          <p:cNvSpPr/>
          <p:nvPr/>
        </p:nvSpPr>
        <p:spPr>
          <a:xfrm rot="5001700" flipH="1">
            <a:off x="624121" y="-2066009"/>
            <a:ext cx="2338075" cy="5558748"/>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8"/>
          <p:cNvSpPr/>
          <p:nvPr/>
        </p:nvSpPr>
        <p:spPr>
          <a:xfrm>
            <a:off x="8841306" y="-130866"/>
            <a:ext cx="6801015" cy="190742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8"/>
          <p:cNvSpPr/>
          <p:nvPr/>
        </p:nvSpPr>
        <p:spPr>
          <a:xfrm flipH="1">
            <a:off x="-45" y="-687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txBox="1">
            <a:spLocks noGrp="1"/>
          </p:cNvSpPr>
          <p:nvPr>
            <p:ph type="title"/>
          </p:nvPr>
        </p:nvSpPr>
        <p:spPr>
          <a:xfrm>
            <a:off x="1886400" y="1802800"/>
            <a:ext cx="8419200" cy="3252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12000">
                <a:latin typeface="Frank Ruhl Libre Medium"/>
                <a:ea typeface="Frank Ruhl Libre Medium"/>
                <a:cs typeface="Frank Ruhl Libre Medium"/>
                <a:sym typeface="Frank Ruhl Libre Medium"/>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80" name="Google Shape;80;p8"/>
          <p:cNvGrpSpPr/>
          <p:nvPr/>
        </p:nvGrpSpPr>
        <p:grpSpPr>
          <a:xfrm rot="1129968" flipH="1">
            <a:off x="285559" y="5536341"/>
            <a:ext cx="782048" cy="834537"/>
            <a:chOff x="5902650" y="3332125"/>
            <a:chExt cx="418150" cy="446275"/>
          </a:xfrm>
        </p:grpSpPr>
        <p:sp>
          <p:nvSpPr>
            <p:cNvPr id="81" name="Google Shape;81;p8"/>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8"/>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8"/>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8"/>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8"/>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422103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960000" y="713333"/>
            <a:ext cx="10272000" cy="792000"/>
          </a:xfrm>
          <a:prstGeom prst="rect">
            <a:avLst/>
          </a:prstGeom>
          <a:solidFill>
            <a:schemeClr val="accent1"/>
          </a:solidFill>
        </p:spPr>
        <p:txBody>
          <a:bodyPr spcFirstLastPara="1" wrap="square" lIns="91425" tIns="91425" rIns="91425" bIns="91425" anchor="t" anchorCtr="0">
            <a:noAutofit/>
          </a:bodyPr>
          <a:lstStyle>
            <a:lvl1pPr lvl="0" algn="ctr"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10"/>
          <p:cNvSpPr/>
          <p:nvPr/>
        </p:nvSpPr>
        <p:spPr>
          <a:xfrm rot="384450">
            <a:off x="-249323" y="5022972"/>
            <a:ext cx="2227760" cy="2363520"/>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10"/>
          <p:cNvSpPr/>
          <p:nvPr/>
        </p:nvSpPr>
        <p:spPr>
          <a:xfrm rot="10800000" flipH="1">
            <a:off x="1010684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19862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1"/>
          <p:cNvSpPr/>
          <p:nvPr/>
        </p:nvSpPr>
        <p:spPr>
          <a:xfrm rot="-180">
            <a:off x="-842701" y="5873527"/>
            <a:ext cx="9575008" cy="1256860"/>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11"/>
          <p:cNvSpPr/>
          <p:nvPr/>
        </p:nvSpPr>
        <p:spPr>
          <a:xfrm flipH="1">
            <a:off x="3518075" y="-97866"/>
            <a:ext cx="10448859" cy="197628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8" name="Google Shape;98;p11"/>
          <p:cNvGrpSpPr/>
          <p:nvPr/>
        </p:nvGrpSpPr>
        <p:grpSpPr>
          <a:xfrm rot="-9900034">
            <a:off x="5335919" y="-77625"/>
            <a:ext cx="7336968" cy="1093304"/>
            <a:chOff x="2052750" y="2813850"/>
            <a:chExt cx="1957875" cy="500500"/>
          </a:xfrm>
        </p:grpSpPr>
        <p:sp>
          <p:nvSpPr>
            <p:cNvPr id="99" name="Google Shape;99;p11"/>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11"/>
            <p:cNvSpPr/>
            <p:nvPr/>
          </p:nvSpPr>
          <p:spPr>
            <a:xfrm>
              <a:off x="2217763" y="2968983"/>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 name="Google Shape;101;p11"/>
          <p:cNvSpPr txBox="1">
            <a:spLocks noGrp="1"/>
          </p:cNvSpPr>
          <p:nvPr>
            <p:ph type="title" hasCustomPrompt="1"/>
          </p:nvPr>
        </p:nvSpPr>
        <p:spPr>
          <a:xfrm>
            <a:off x="1712000" y="1554633"/>
            <a:ext cx="8768000" cy="23824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4666">
                <a:solidFill>
                  <a:schemeClr val="accent3"/>
                </a:solidFill>
                <a:latin typeface="Frank Ruhl Libre Medium"/>
                <a:ea typeface="Frank Ruhl Libre Medium"/>
                <a:cs typeface="Frank Ruhl Libre Medium"/>
                <a:sym typeface="Frank Ruhl Libre Medium"/>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2" name="Google Shape;102;p11"/>
          <p:cNvSpPr txBox="1">
            <a:spLocks noGrp="1"/>
          </p:cNvSpPr>
          <p:nvPr>
            <p:ph type="subTitle" idx="1"/>
          </p:nvPr>
        </p:nvSpPr>
        <p:spPr>
          <a:xfrm>
            <a:off x="1712000" y="4277967"/>
            <a:ext cx="8768000" cy="52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2068545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19746703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p:nvPr/>
        </p:nvSpPr>
        <p:spPr>
          <a:xfrm rot="10800000">
            <a:off x="9956813" y="57825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13"/>
          <p:cNvSpPr txBox="1">
            <a:spLocks noGrp="1"/>
          </p:cNvSpPr>
          <p:nvPr>
            <p:ph type="title" hasCustomPrompt="1"/>
          </p:nvPr>
        </p:nvSpPr>
        <p:spPr>
          <a:xfrm>
            <a:off x="1664133" y="1438867"/>
            <a:ext cx="1700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7" name="Google Shape;107;p13"/>
          <p:cNvSpPr txBox="1">
            <a:spLocks noGrp="1"/>
          </p:cNvSpPr>
          <p:nvPr>
            <p:ph type="subTitle" idx="1"/>
          </p:nvPr>
        </p:nvSpPr>
        <p:spPr>
          <a:xfrm>
            <a:off x="956733" y="2864499"/>
            <a:ext cx="3275200" cy="707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2" hasCustomPrompt="1"/>
          </p:nvPr>
        </p:nvSpPr>
        <p:spPr>
          <a:xfrm>
            <a:off x="5200939" y="1438867"/>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9" name="Google Shape;109;p13"/>
          <p:cNvSpPr txBox="1">
            <a:spLocks noGrp="1"/>
          </p:cNvSpPr>
          <p:nvPr>
            <p:ph type="subTitle" idx="3"/>
          </p:nvPr>
        </p:nvSpPr>
        <p:spPr>
          <a:xfrm>
            <a:off x="4456200" y="286449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title" idx="4" hasCustomPrompt="1"/>
          </p:nvPr>
        </p:nvSpPr>
        <p:spPr>
          <a:xfrm>
            <a:off x="8704800" y="1438867"/>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1" name="Google Shape;111;p13"/>
          <p:cNvSpPr txBox="1">
            <a:spLocks noGrp="1"/>
          </p:cNvSpPr>
          <p:nvPr>
            <p:ph type="subTitle" idx="5"/>
          </p:nvPr>
        </p:nvSpPr>
        <p:spPr>
          <a:xfrm>
            <a:off x="7960067" y="286449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title" idx="6" hasCustomPrompt="1"/>
          </p:nvPr>
        </p:nvSpPr>
        <p:spPr>
          <a:xfrm>
            <a:off x="1664133" y="4029433"/>
            <a:ext cx="1700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subTitle" idx="7"/>
          </p:nvPr>
        </p:nvSpPr>
        <p:spPr>
          <a:xfrm>
            <a:off x="956733" y="5437067"/>
            <a:ext cx="32752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8" hasCustomPrompt="1"/>
          </p:nvPr>
        </p:nvSpPr>
        <p:spPr>
          <a:xfrm>
            <a:off x="5200939" y="4029433"/>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5" name="Google Shape;115;p13"/>
          <p:cNvSpPr txBox="1">
            <a:spLocks noGrp="1"/>
          </p:cNvSpPr>
          <p:nvPr>
            <p:ph type="subTitle" idx="9"/>
          </p:nvPr>
        </p:nvSpPr>
        <p:spPr>
          <a:xfrm>
            <a:off x="4456200" y="543706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 name="Google Shape;116;p13"/>
          <p:cNvSpPr txBox="1">
            <a:spLocks noGrp="1"/>
          </p:cNvSpPr>
          <p:nvPr>
            <p:ph type="title" idx="13" hasCustomPrompt="1"/>
          </p:nvPr>
        </p:nvSpPr>
        <p:spPr>
          <a:xfrm>
            <a:off x="8704800" y="4029433"/>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7" name="Google Shape;117;p13"/>
          <p:cNvSpPr txBox="1">
            <a:spLocks noGrp="1"/>
          </p:cNvSpPr>
          <p:nvPr>
            <p:ph type="subTitle" idx="14"/>
          </p:nvPr>
        </p:nvSpPr>
        <p:spPr>
          <a:xfrm>
            <a:off x="7960067" y="543706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8" name="Google Shape;118;p13"/>
          <p:cNvSpPr txBox="1">
            <a:spLocks noGrp="1"/>
          </p:cNvSpPr>
          <p:nvPr>
            <p:ph type="subTitle" idx="15"/>
          </p:nvPr>
        </p:nvSpPr>
        <p:spPr>
          <a:xfrm>
            <a:off x="954467" y="2230867"/>
            <a:ext cx="32752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9" name="Google Shape;119;p13"/>
          <p:cNvSpPr txBox="1">
            <a:spLocks noGrp="1"/>
          </p:cNvSpPr>
          <p:nvPr>
            <p:ph type="subTitle" idx="16"/>
          </p:nvPr>
        </p:nvSpPr>
        <p:spPr>
          <a:xfrm>
            <a:off x="4453933" y="2230867"/>
            <a:ext cx="32796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0" name="Google Shape;120;p13"/>
          <p:cNvSpPr txBox="1">
            <a:spLocks noGrp="1"/>
          </p:cNvSpPr>
          <p:nvPr>
            <p:ph type="subTitle" idx="17"/>
          </p:nvPr>
        </p:nvSpPr>
        <p:spPr>
          <a:xfrm>
            <a:off x="7957800" y="2230867"/>
            <a:ext cx="32796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1" name="Google Shape;121;p13"/>
          <p:cNvSpPr txBox="1">
            <a:spLocks noGrp="1"/>
          </p:cNvSpPr>
          <p:nvPr>
            <p:ph type="subTitle" idx="18"/>
          </p:nvPr>
        </p:nvSpPr>
        <p:spPr>
          <a:xfrm>
            <a:off x="956733" y="4821433"/>
            <a:ext cx="32752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2" name="Google Shape;122;p13"/>
          <p:cNvSpPr txBox="1">
            <a:spLocks noGrp="1"/>
          </p:cNvSpPr>
          <p:nvPr>
            <p:ph type="subTitle" idx="19"/>
          </p:nvPr>
        </p:nvSpPr>
        <p:spPr>
          <a:xfrm>
            <a:off x="4456200" y="4821433"/>
            <a:ext cx="32796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3" name="Google Shape;123;p13"/>
          <p:cNvSpPr txBox="1">
            <a:spLocks noGrp="1"/>
          </p:cNvSpPr>
          <p:nvPr>
            <p:ph type="subTitle" idx="20"/>
          </p:nvPr>
        </p:nvSpPr>
        <p:spPr>
          <a:xfrm>
            <a:off x="7957800" y="4821433"/>
            <a:ext cx="32796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4" name="Google Shape;124;p13"/>
          <p:cNvSpPr txBox="1">
            <a:spLocks noGrp="1"/>
          </p:cNvSpPr>
          <p:nvPr>
            <p:ph type="title" idx="21"/>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3"/>
          <p:cNvSpPr/>
          <p:nvPr/>
        </p:nvSpPr>
        <p:spPr>
          <a:xfrm rot="1776534" flipH="1">
            <a:off x="-1088601" y="4962856"/>
            <a:ext cx="2227828" cy="2363592"/>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6" name="Google Shape;126;p13"/>
          <p:cNvGrpSpPr/>
          <p:nvPr/>
        </p:nvGrpSpPr>
        <p:grpSpPr>
          <a:xfrm rot="2700000">
            <a:off x="11388553" y="5136040"/>
            <a:ext cx="678164" cy="723693"/>
            <a:chOff x="5902650" y="3332125"/>
            <a:chExt cx="418150" cy="446275"/>
          </a:xfrm>
        </p:grpSpPr>
        <p:sp>
          <p:nvSpPr>
            <p:cNvPr id="127" name="Google Shape;127;p13"/>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13"/>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13"/>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13"/>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13"/>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174955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6"/>
        <p:cNvGrpSpPr/>
        <p:nvPr/>
      </p:nvGrpSpPr>
      <p:grpSpPr>
        <a:xfrm>
          <a:off x="0" y="0"/>
          <a:ext cx="0" cy="0"/>
          <a:chOff x="0" y="0"/>
          <a:chExt cx="0" cy="0"/>
        </a:xfrm>
      </p:grpSpPr>
      <p:sp>
        <p:nvSpPr>
          <p:cNvPr id="157" name="Google Shape;157;p15"/>
          <p:cNvSpPr/>
          <p:nvPr/>
        </p:nvSpPr>
        <p:spPr>
          <a:xfrm rot="-388674">
            <a:off x="-2184041" y="-783718"/>
            <a:ext cx="8375159" cy="330384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5"/>
          <p:cNvSpPr/>
          <p:nvPr/>
        </p:nvSpPr>
        <p:spPr>
          <a:xfrm>
            <a:off x="1497633" y="5901633"/>
            <a:ext cx="8790312" cy="1093328"/>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 name="Google Shape;159;p15"/>
          <p:cNvGrpSpPr/>
          <p:nvPr/>
        </p:nvGrpSpPr>
        <p:grpSpPr>
          <a:xfrm>
            <a:off x="2224337" y="6272329"/>
            <a:ext cx="7337071" cy="1093292"/>
            <a:chOff x="2052750" y="2813850"/>
            <a:chExt cx="1957875" cy="500500"/>
          </a:xfrm>
        </p:grpSpPr>
        <p:sp>
          <p:nvSpPr>
            <p:cNvPr id="160" name="Google Shape;160;p15"/>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5"/>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2" name="Google Shape;162;p15"/>
          <p:cNvGrpSpPr/>
          <p:nvPr/>
        </p:nvGrpSpPr>
        <p:grpSpPr>
          <a:xfrm flipH="1">
            <a:off x="-218160" y="23810"/>
            <a:ext cx="5939160" cy="2486071"/>
            <a:chOff x="4372803" y="3183930"/>
            <a:chExt cx="3088380" cy="1292764"/>
          </a:xfrm>
        </p:grpSpPr>
        <p:sp>
          <p:nvSpPr>
            <p:cNvPr id="163" name="Google Shape;163;p15"/>
            <p:cNvSpPr/>
            <p:nvPr/>
          </p:nvSpPr>
          <p:spPr>
            <a:xfrm>
              <a:off x="5083474" y="3183930"/>
              <a:ext cx="2377709" cy="115823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5"/>
            <p:cNvSpPr/>
            <p:nvPr/>
          </p:nvSpPr>
          <p:spPr>
            <a:xfrm>
              <a:off x="4372803" y="3222925"/>
              <a:ext cx="828842" cy="1253768"/>
            </a:xfrm>
            <a:custGeom>
              <a:avLst/>
              <a:gdLst/>
              <a:ahLst/>
              <a:cxnLst/>
              <a:rect l="l" t="t" r="r" b="b"/>
              <a:pathLst>
                <a:path w="19843" h="30016" extrusionOk="0">
                  <a:moveTo>
                    <a:pt x="19686" y="12278"/>
                  </a:moveTo>
                  <a:cubicBezTo>
                    <a:pt x="19688" y="12313"/>
                    <a:pt x="19692" y="12346"/>
                    <a:pt x="19698" y="12376"/>
                  </a:cubicBezTo>
                  <a:cubicBezTo>
                    <a:pt x="19694" y="12343"/>
                    <a:pt x="19690" y="12311"/>
                    <a:pt x="19686" y="12278"/>
                  </a:cubicBezTo>
                  <a:close/>
                  <a:moveTo>
                    <a:pt x="17336" y="1"/>
                  </a:moveTo>
                  <a:cubicBezTo>
                    <a:pt x="17255" y="1"/>
                    <a:pt x="17173" y="7"/>
                    <a:pt x="17118" y="18"/>
                  </a:cubicBezTo>
                  <a:cubicBezTo>
                    <a:pt x="16946" y="49"/>
                    <a:pt x="16934" y="262"/>
                    <a:pt x="16902" y="414"/>
                  </a:cubicBezTo>
                  <a:cubicBezTo>
                    <a:pt x="16778" y="1004"/>
                    <a:pt x="16709" y="1566"/>
                    <a:pt x="16426" y="2109"/>
                  </a:cubicBezTo>
                  <a:cubicBezTo>
                    <a:pt x="16265" y="2419"/>
                    <a:pt x="16075" y="2714"/>
                    <a:pt x="15915" y="3025"/>
                  </a:cubicBezTo>
                  <a:cubicBezTo>
                    <a:pt x="15679" y="3484"/>
                    <a:pt x="15466" y="3946"/>
                    <a:pt x="15148" y="4360"/>
                  </a:cubicBezTo>
                  <a:cubicBezTo>
                    <a:pt x="14838" y="4766"/>
                    <a:pt x="14465" y="5152"/>
                    <a:pt x="14087" y="5498"/>
                  </a:cubicBezTo>
                  <a:cubicBezTo>
                    <a:pt x="13926" y="5645"/>
                    <a:pt x="13753" y="5816"/>
                    <a:pt x="13543" y="5871"/>
                  </a:cubicBezTo>
                  <a:cubicBezTo>
                    <a:pt x="13149" y="5974"/>
                    <a:pt x="12753" y="6156"/>
                    <a:pt x="12339" y="6238"/>
                  </a:cubicBezTo>
                  <a:cubicBezTo>
                    <a:pt x="11875" y="6332"/>
                    <a:pt x="11435" y="6551"/>
                    <a:pt x="10960" y="6569"/>
                  </a:cubicBezTo>
                  <a:cubicBezTo>
                    <a:pt x="10898" y="6571"/>
                    <a:pt x="10836" y="6572"/>
                    <a:pt x="10774" y="6572"/>
                  </a:cubicBezTo>
                  <a:cubicBezTo>
                    <a:pt x="10564" y="6572"/>
                    <a:pt x="10352" y="6561"/>
                    <a:pt x="10143" y="6560"/>
                  </a:cubicBezTo>
                  <a:cubicBezTo>
                    <a:pt x="10099" y="6560"/>
                    <a:pt x="10056" y="6560"/>
                    <a:pt x="10012" y="6560"/>
                  </a:cubicBezTo>
                  <a:cubicBezTo>
                    <a:pt x="9614" y="6560"/>
                    <a:pt x="9217" y="6563"/>
                    <a:pt x="8819" y="6563"/>
                  </a:cubicBezTo>
                  <a:cubicBezTo>
                    <a:pt x="8624" y="6563"/>
                    <a:pt x="8428" y="6562"/>
                    <a:pt x="8232" y="6560"/>
                  </a:cubicBezTo>
                  <a:cubicBezTo>
                    <a:pt x="8077" y="6559"/>
                    <a:pt x="7923" y="6551"/>
                    <a:pt x="7769" y="6551"/>
                  </a:cubicBezTo>
                  <a:cubicBezTo>
                    <a:pt x="7600" y="6551"/>
                    <a:pt x="7431" y="6561"/>
                    <a:pt x="7262" y="6600"/>
                  </a:cubicBezTo>
                  <a:cubicBezTo>
                    <a:pt x="6649" y="6744"/>
                    <a:pt x="6010" y="7040"/>
                    <a:pt x="5426" y="7276"/>
                  </a:cubicBezTo>
                  <a:cubicBezTo>
                    <a:pt x="4325" y="7720"/>
                    <a:pt x="3270" y="8291"/>
                    <a:pt x="2189" y="8779"/>
                  </a:cubicBezTo>
                  <a:cubicBezTo>
                    <a:pt x="2258" y="8764"/>
                    <a:pt x="2328" y="8757"/>
                    <a:pt x="2400" y="8757"/>
                  </a:cubicBezTo>
                  <a:cubicBezTo>
                    <a:pt x="2687" y="8757"/>
                    <a:pt x="2989" y="8860"/>
                    <a:pt x="3268" y="8880"/>
                  </a:cubicBezTo>
                  <a:cubicBezTo>
                    <a:pt x="4226" y="8954"/>
                    <a:pt x="5172" y="8996"/>
                    <a:pt x="6132" y="8996"/>
                  </a:cubicBezTo>
                  <a:cubicBezTo>
                    <a:pt x="6182" y="8996"/>
                    <a:pt x="6233" y="8996"/>
                    <a:pt x="6284" y="8996"/>
                  </a:cubicBezTo>
                  <a:cubicBezTo>
                    <a:pt x="7396" y="8992"/>
                    <a:pt x="8527" y="8988"/>
                    <a:pt x="9609" y="8697"/>
                  </a:cubicBezTo>
                  <a:cubicBezTo>
                    <a:pt x="10593" y="8433"/>
                    <a:pt x="11313" y="7732"/>
                    <a:pt x="12148" y="7172"/>
                  </a:cubicBezTo>
                  <a:cubicBezTo>
                    <a:pt x="12646" y="6838"/>
                    <a:pt x="13140" y="6603"/>
                    <a:pt x="13666" y="6332"/>
                  </a:cubicBezTo>
                  <a:cubicBezTo>
                    <a:pt x="13953" y="6185"/>
                    <a:pt x="14177" y="5921"/>
                    <a:pt x="14433" y="5754"/>
                  </a:cubicBezTo>
                  <a:lnTo>
                    <a:pt x="14433" y="5754"/>
                  </a:lnTo>
                  <a:cubicBezTo>
                    <a:pt x="14303" y="5941"/>
                    <a:pt x="14220" y="6124"/>
                    <a:pt x="14110" y="6316"/>
                  </a:cubicBezTo>
                  <a:cubicBezTo>
                    <a:pt x="13894" y="6696"/>
                    <a:pt x="13595" y="7034"/>
                    <a:pt x="13297" y="7351"/>
                  </a:cubicBezTo>
                  <a:cubicBezTo>
                    <a:pt x="13180" y="7477"/>
                    <a:pt x="13060" y="7602"/>
                    <a:pt x="12946" y="7731"/>
                  </a:cubicBezTo>
                  <a:cubicBezTo>
                    <a:pt x="12801" y="7897"/>
                    <a:pt x="12710" y="8102"/>
                    <a:pt x="12572" y="8273"/>
                  </a:cubicBezTo>
                  <a:cubicBezTo>
                    <a:pt x="12403" y="8482"/>
                    <a:pt x="12250" y="8696"/>
                    <a:pt x="12067" y="8893"/>
                  </a:cubicBezTo>
                  <a:cubicBezTo>
                    <a:pt x="11962" y="9005"/>
                    <a:pt x="11862" y="9123"/>
                    <a:pt x="11770" y="9246"/>
                  </a:cubicBezTo>
                  <a:cubicBezTo>
                    <a:pt x="11721" y="9313"/>
                    <a:pt x="11699" y="9396"/>
                    <a:pt x="11648" y="9463"/>
                  </a:cubicBezTo>
                  <a:cubicBezTo>
                    <a:pt x="11589" y="9542"/>
                    <a:pt x="11530" y="9588"/>
                    <a:pt x="11483" y="9676"/>
                  </a:cubicBezTo>
                  <a:cubicBezTo>
                    <a:pt x="11408" y="9816"/>
                    <a:pt x="11309" y="9928"/>
                    <a:pt x="11227" y="10062"/>
                  </a:cubicBezTo>
                  <a:cubicBezTo>
                    <a:pt x="11146" y="10191"/>
                    <a:pt x="11069" y="10345"/>
                    <a:pt x="10964" y="10457"/>
                  </a:cubicBezTo>
                  <a:cubicBezTo>
                    <a:pt x="10879" y="10548"/>
                    <a:pt x="10763" y="10592"/>
                    <a:pt x="10662" y="10662"/>
                  </a:cubicBezTo>
                  <a:cubicBezTo>
                    <a:pt x="10463" y="10798"/>
                    <a:pt x="10258" y="10928"/>
                    <a:pt x="10047" y="11044"/>
                  </a:cubicBezTo>
                  <a:cubicBezTo>
                    <a:pt x="9669" y="11251"/>
                    <a:pt x="9495" y="11689"/>
                    <a:pt x="9140" y="11925"/>
                  </a:cubicBezTo>
                  <a:cubicBezTo>
                    <a:pt x="8689" y="12224"/>
                    <a:pt x="8116" y="12364"/>
                    <a:pt x="7636" y="12610"/>
                  </a:cubicBezTo>
                  <a:cubicBezTo>
                    <a:pt x="7011" y="12931"/>
                    <a:pt x="6421" y="13319"/>
                    <a:pt x="5797" y="13645"/>
                  </a:cubicBezTo>
                  <a:cubicBezTo>
                    <a:pt x="5181" y="13968"/>
                    <a:pt x="4486" y="14078"/>
                    <a:pt x="3892" y="14447"/>
                  </a:cubicBezTo>
                  <a:cubicBezTo>
                    <a:pt x="3549" y="14658"/>
                    <a:pt x="3223" y="14907"/>
                    <a:pt x="2898" y="15144"/>
                  </a:cubicBezTo>
                  <a:cubicBezTo>
                    <a:pt x="2510" y="15428"/>
                    <a:pt x="2073" y="15664"/>
                    <a:pt x="1705" y="15973"/>
                  </a:cubicBezTo>
                  <a:cubicBezTo>
                    <a:pt x="1271" y="16335"/>
                    <a:pt x="999" y="16893"/>
                    <a:pt x="656" y="17335"/>
                  </a:cubicBezTo>
                  <a:cubicBezTo>
                    <a:pt x="444" y="17607"/>
                    <a:pt x="187" y="17866"/>
                    <a:pt x="0" y="18155"/>
                  </a:cubicBezTo>
                  <a:cubicBezTo>
                    <a:pt x="371" y="18009"/>
                    <a:pt x="836" y="17900"/>
                    <a:pt x="1236" y="17840"/>
                  </a:cubicBezTo>
                  <a:cubicBezTo>
                    <a:pt x="1658" y="17775"/>
                    <a:pt x="2010" y="17743"/>
                    <a:pt x="2420" y="17613"/>
                  </a:cubicBezTo>
                  <a:cubicBezTo>
                    <a:pt x="2872" y="17469"/>
                    <a:pt x="3356" y="17410"/>
                    <a:pt x="3799" y="17240"/>
                  </a:cubicBezTo>
                  <a:cubicBezTo>
                    <a:pt x="4448" y="16989"/>
                    <a:pt x="5043" y="16636"/>
                    <a:pt x="5646" y="16303"/>
                  </a:cubicBezTo>
                  <a:cubicBezTo>
                    <a:pt x="6178" y="16008"/>
                    <a:pt x="6772" y="15901"/>
                    <a:pt x="7256" y="15494"/>
                  </a:cubicBezTo>
                  <a:cubicBezTo>
                    <a:pt x="7529" y="15263"/>
                    <a:pt x="7729" y="14973"/>
                    <a:pt x="7965" y="14713"/>
                  </a:cubicBezTo>
                  <a:cubicBezTo>
                    <a:pt x="8280" y="14365"/>
                    <a:pt x="8693" y="14076"/>
                    <a:pt x="8995" y="13724"/>
                  </a:cubicBezTo>
                  <a:cubicBezTo>
                    <a:pt x="9233" y="13448"/>
                    <a:pt x="9393" y="13002"/>
                    <a:pt x="9593" y="12691"/>
                  </a:cubicBezTo>
                  <a:cubicBezTo>
                    <a:pt x="9816" y="12344"/>
                    <a:pt x="10016" y="11994"/>
                    <a:pt x="10262" y="11663"/>
                  </a:cubicBezTo>
                  <a:cubicBezTo>
                    <a:pt x="10368" y="11521"/>
                    <a:pt x="10506" y="11291"/>
                    <a:pt x="10671" y="11136"/>
                  </a:cubicBezTo>
                  <a:lnTo>
                    <a:pt x="10671" y="11136"/>
                  </a:lnTo>
                  <a:cubicBezTo>
                    <a:pt x="10463" y="11650"/>
                    <a:pt x="10296" y="12179"/>
                    <a:pt x="10170" y="12719"/>
                  </a:cubicBezTo>
                  <a:cubicBezTo>
                    <a:pt x="9623" y="13584"/>
                    <a:pt x="9108" y="14490"/>
                    <a:pt x="8671" y="15407"/>
                  </a:cubicBezTo>
                  <a:cubicBezTo>
                    <a:pt x="8225" y="16341"/>
                    <a:pt x="7605" y="17188"/>
                    <a:pt x="7077" y="18079"/>
                  </a:cubicBezTo>
                  <a:cubicBezTo>
                    <a:pt x="6681" y="18748"/>
                    <a:pt x="6177" y="19285"/>
                    <a:pt x="5661" y="19846"/>
                  </a:cubicBezTo>
                  <a:cubicBezTo>
                    <a:pt x="5297" y="20240"/>
                    <a:pt x="5044" y="20701"/>
                    <a:pt x="4757" y="21153"/>
                  </a:cubicBezTo>
                  <a:cubicBezTo>
                    <a:pt x="4346" y="21800"/>
                    <a:pt x="3856" y="22392"/>
                    <a:pt x="3443" y="23036"/>
                  </a:cubicBezTo>
                  <a:cubicBezTo>
                    <a:pt x="2771" y="24084"/>
                    <a:pt x="2460" y="25313"/>
                    <a:pt x="2118" y="26498"/>
                  </a:cubicBezTo>
                  <a:cubicBezTo>
                    <a:pt x="1898" y="27263"/>
                    <a:pt x="1678" y="28029"/>
                    <a:pt x="1497" y="28805"/>
                  </a:cubicBezTo>
                  <a:cubicBezTo>
                    <a:pt x="1427" y="29105"/>
                    <a:pt x="1389" y="29660"/>
                    <a:pt x="1224" y="30016"/>
                  </a:cubicBezTo>
                  <a:cubicBezTo>
                    <a:pt x="1336" y="29872"/>
                    <a:pt x="1485" y="29754"/>
                    <a:pt x="1619" y="29642"/>
                  </a:cubicBezTo>
                  <a:cubicBezTo>
                    <a:pt x="2224" y="29137"/>
                    <a:pt x="2860" y="28680"/>
                    <a:pt x="3419" y="28120"/>
                  </a:cubicBezTo>
                  <a:cubicBezTo>
                    <a:pt x="4351" y="27186"/>
                    <a:pt x="5299" y="26225"/>
                    <a:pt x="5861" y="25019"/>
                  </a:cubicBezTo>
                  <a:cubicBezTo>
                    <a:pt x="6304" y="24067"/>
                    <a:pt x="6496" y="23036"/>
                    <a:pt x="6665" y="22008"/>
                  </a:cubicBezTo>
                  <a:cubicBezTo>
                    <a:pt x="6769" y="21387"/>
                    <a:pt x="6855" y="20753"/>
                    <a:pt x="7039" y="20149"/>
                  </a:cubicBezTo>
                  <a:cubicBezTo>
                    <a:pt x="7169" y="19726"/>
                    <a:pt x="7388" y="19350"/>
                    <a:pt x="7570" y="18952"/>
                  </a:cubicBezTo>
                  <a:cubicBezTo>
                    <a:pt x="7808" y="18434"/>
                    <a:pt x="8184" y="17996"/>
                    <a:pt x="8409" y="17475"/>
                  </a:cubicBezTo>
                  <a:cubicBezTo>
                    <a:pt x="8580" y="17077"/>
                    <a:pt x="8684" y="16618"/>
                    <a:pt x="8757" y="16195"/>
                  </a:cubicBezTo>
                  <a:cubicBezTo>
                    <a:pt x="8818" y="15842"/>
                    <a:pt x="8823" y="15602"/>
                    <a:pt x="9018" y="15288"/>
                  </a:cubicBezTo>
                  <a:cubicBezTo>
                    <a:pt x="9142" y="15089"/>
                    <a:pt x="9195" y="14880"/>
                    <a:pt x="9304" y="14675"/>
                  </a:cubicBezTo>
                  <a:cubicBezTo>
                    <a:pt x="9507" y="14297"/>
                    <a:pt x="9836" y="14032"/>
                    <a:pt x="10038" y="13671"/>
                  </a:cubicBezTo>
                  <a:cubicBezTo>
                    <a:pt x="10090" y="13810"/>
                    <a:pt x="10044" y="13943"/>
                    <a:pt x="10056" y="14088"/>
                  </a:cubicBezTo>
                  <a:cubicBezTo>
                    <a:pt x="10076" y="14332"/>
                    <a:pt x="10156" y="14569"/>
                    <a:pt x="10178" y="14817"/>
                  </a:cubicBezTo>
                  <a:cubicBezTo>
                    <a:pt x="10280" y="15935"/>
                    <a:pt x="10555" y="17023"/>
                    <a:pt x="10691" y="18134"/>
                  </a:cubicBezTo>
                  <a:cubicBezTo>
                    <a:pt x="10846" y="19403"/>
                    <a:pt x="11131" y="20653"/>
                    <a:pt x="11542" y="21863"/>
                  </a:cubicBezTo>
                  <a:cubicBezTo>
                    <a:pt x="11703" y="22342"/>
                    <a:pt x="11896" y="22811"/>
                    <a:pt x="12074" y="23284"/>
                  </a:cubicBezTo>
                  <a:cubicBezTo>
                    <a:pt x="12181" y="23507"/>
                    <a:pt x="12249" y="23747"/>
                    <a:pt x="12275" y="23993"/>
                  </a:cubicBezTo>
                  <a:cubicBezTo>
                    <a:pt x="12255" y="24105"/>
                    <a:pt x="12280" y="24202"/>
                    <a:pt x="12348" y="24286"/>
                  </a:cubicBezTo>
                  <a:cubicBezTo>
                    <a:pt x="12583" y="24085"/>
                    <a:pt x="12657" y="23668"/>
                    <a:pt x="12730" y="23397"/>
                  </a:cubicBezTo>
                  <a:cubicBezTo>
                    <a:pt x="12884" y="22832"/>
                    <a:pt x="13061" y="22268"/>
                    <a:pt x="13172" y="21693"/>
                  </a:cubicBezTo>
                  <a:cubicBezTo>
                    <a:pt x="13312" y="20968"/>
                    <a:pt x="13425" y="20254"/>
                    <a:pt x="13427" y="19517"/>
                  </a:cubicBezTo>
                  <a:cubicBezTo>
                    <a:pt x="13428" y="18988"/>
                    <a:pt x="13319" y="18648"/>
                    <a:pt x="13108" y="18166"/>
                  </a:cubicBezTo>
                  <a:cubicBezTo>
                    <a:pt x="12913" y="17721"/>
                    <a:pt x="12626" y="17350"/>
                    <a:pt x="12409" y="16914"/>
                  </a:cubicBezTo>
                  <a:cubicBezTo>
                    <a:pt x="12123" y="16340"/>
                    <a:pt x="12133" y="15720"/>
                    <a:pt x="11924" y="15122"/>
                  </a:cubicBezTo>
                  <a:cubicBezTo>
                    <a:pt x="11828" y="14895"/>
                    <a:pt x="11746" y="14661"/>
                    <a:pt x="11680" y="14422"/>
                  </a:cubicBezTo>
                  <a:cubicBezTo>
                    <a:pt x="11627" y="14171"/>
                    <a:pt x="11583" y="13920"/>
                    <a:pt x="11551" y="13665"/>
                  </a:cubicBezTo>
                  <a:cubicBezTo>
                    <a:pt x="11435" y="13430"/>
                    <a:pt x="11143" y="13318"/>
                    <a:pt x="10986" y="13089"/>
                  </a:cubicBezTo>
                  <a:cubicBezTo>
                    <a:pt x="10816" y="12844"/>
                    <a:pt x="10611" y="12558"/>
                    <a:pt x="10635" y="12257"/>
                  </a:cubicBezTo>
                  <a:cubicBezTo>
                    <a:pt x="10653" y="12024"/>
                    <a:pt x="10763" y="11782"/>
                    <a:pt x="10839" y="11549"/>
                  </a:cubicBezTo>
                  <a:cubicBezTo>
                    <a:pt x="11055" y="11026"/>
                    <a:pt x="11289" y="10512"/>
                    <a:pt x="11591" y="10023"/>
                  </a:cubicBezTo>
                  <a:cubicBezTo>
                    <a:pt x="11857" y="9590"/>
                    <a:pt x="12168" y="9185"/>
                    <a:pt x="12520" y="8817"/>
                  </a:cubicBezTo>
                  <a:cubicBezTo>
                    <a:pt x="12733" y="9271"/>
                    <a:pt x="13134" y="9697"/>
                    <a:pt x="13437" y="10104"/>
                  </a:cubicBezTo>
                  <a:cubicBezTo>
                    <a:pt x="13906" y="10732"/>
                    <a:pt x="14216" y="11437"/>
                    <a:pt x="14585" y="12126"/>
                  </a:cubicBezTo>
                  <a:cubicBezTo>
                    <a:pt x="14888" y="12697"/>
                    <a:pt x="15232" y="13271"/>
                    <a:pt x="15428" y="13878"/>
                  </a:cubicBezTo>
                  <a:cubicBezTo>
                    <a:pt x="15503" y="14109"/>
                    <a:pt x="15669" y="14258"/>
                    <a:pt x="15801" y="14455"/>
                  </a:cubicBezTo>
                  <a:cubicBezTo>
                    <a:pt x="15999" y="14742"/>
                    <a:pt x="16176" y="15042"/>
                    <a:pt x="16334" y="15353"/>
                  </a:cubicBezTo>
                  <a:cubicBezTo>
                    <a:pt x="16491" y="15667"/>
                    <a:pt x="16689" y="15996"/>
                    <a:pt x="16772" y="16338"/>
                  </a:cubicBezTo>
                  <a:cubicBezTo>
                    <a:pt x="16836" y="16602"/>
                    <a:pt x="16788" y="16823"/>
                    <a:pt x="16893" y="17088"/>
                  </a:cubicBezTo>
                  <a:cubicBezTo>
                    <a:pt x="17058" y="17504"/>
                    <a:pt x="17361" y="17808"/>
                    <a:pt x="17468" y="18255"/>
                  </a:cubicBezTo>
                  <a:cubicBezTo>
                    <a:pt x="17531" y="18520"/>
                    <a:pt x="17540" y="18843"/>
                    <a:pt x="17688" y="19079"/>
                  </a:cubicBezTo>
                  <a:cubicBezTo>
                    <a:pt x="18033" y="18668"/>
                    <a:pt x="18026" y="17804"/>
                    <a:pt x="18073" y="17289"/>
                  </a:cubicBezTo>
                  <a:cubicBezTo>
                    <a:pt x="18152" y="16437"/>
                    <a:pt x="18222" y="15586"/>
                    <a:pt x="18185" y="14729"/>
                  </a:cubicBezTo>
                  <a:cubicBezTo>
                    <a:pt x="18152" y="13996"/>
                    <a:pt x="17860" y="13149"/>
                    <a:pt x="17505" y="12497"/>
                  </a:cubicBezTo>
                  <a:cubicBezTo>
                    <a:pt x="17136" y="11824"/>
                    <a:pt x="16433" y="11302"/>
                    <a:pt x="15976" y="10685"/>
                  </a:cubicBezTo>
                  <a:cubicBezTo>
                    <a:pt x="15589" y="10162"/>
                    <a:pt x="15062" y="9765"/>
                    <a:pt x="14663" y="9251"/>
                  </a:cubicBezTo>
                  <a:cubicBezTo>
                    <a:pt x="14419" y="8936"/>
                    <a:pt x="14348" y="8719"/>
                    <a:pt x="14353" y="8322"/>
                  </a:cubicBezTo>
                  <a:cubicBezTo>
                    <a:pt x="14361" y="7665"/>
                    <a:pt x="14310" y="7054"/>
                    <a:pt x="14508" y="6416"/>
                  </a:cubicBezTo>
                  <a:cubicBezTo>
                    <a:pt x="14649" y="5959"/>
                    <a:pt x="14941" y="5561"/>
                    <a:pt x="15099" y="5112"/>
                  </a:cubicBezTo>
                  <a:cubicBezTo>
                    <a:pt x="15143" y="4983"/>
                    <a:pt x="15154" y="4804"/>
                    <a:pt x="15270" y="4723"/>
                  </a:cubicBezTo>
                  <a:cubicBezTo>
                    <a:pt x="15494" y="4864"/>
                    <a:pt x="15841" y="5364"/>
                    <a:pt x="15965" y="5508"/>
                  </a:cubicBezTo>
                  <a:cubicBezTo>
                    <a:pt x="16718" y="6393"/>
                    <a:pt x="17384" y="7402"/>
                    <a:pt x="18029" y="8362"/>
                  </a:cubicBezTo>
                  <a:cubicBezTo>
                    <a:pt x="18849" y="9582"/>
                    <a:pt x="19493" y="10813"/>
                    <a:pt x="19686" y="12278"/>
                  </a:cubicBezTo>
                  <a:lnTo>
                    <a:pt x="19686" y="12278"/>
                  </a:lnTo>
                  <a:cubicBezTo>
                    <a:pt x="19656" y="11899"/>
                    <a:pt x="19774" y="11290"/>
                    <a:pt x="19790" y="11042"/>
                  </a:cubicBezTo>
                  <a:cubicBezTo>
                    <a:pt x="19830" y="10408"/>
                    <a:pt x="19842" y="9791"/>
                    <a:pt x="19750" y="9158"/>
                  </a:cubicBezTo>
                  <a:cubicBezTo>
                    <a:pt x="19667" y="8597"/>
                    <a:pt x="19484" y="8070"/>
                    <a:pt x="19314" y="7536"/>
                  </a:cubicBezTo>
                  <a:cubicBezTo>
                    <a:pt x="19279" y="7424"/>
                    <a:pt x="19257" y="7302"/>
                    <a:pt x="19220" y="7189"/>
                  </a:cubicBezTo>
                  <a:cubicBezTo>
                    <a:pt x="19167" y="7027"/>
                    <a:pt x="19097" y="6873"/>
                    <a:pt x="19010" y="6727"/>
                  </a:cubicBezTo>
                  <a:cubicBezTo>
                    <a:pt x="18924" y="6590"/>
                    <a:pt x="18880" y="6427"/>
                    <a:pt x="18793" y="6292"/>
                  </a:cubicBezTo>
                  <a:cubicBezTo>
                    <a:pt x="18714" y="6170"/>
                    <a:pt x="18621" y="6052"/>
                    <a:pt x="18533" y="5937"/>
                  </a:cubicBezTo>
                  <a:cubicBezTo>
                    <a:pt x="18389" y="5750"/>
                    <a:pt x="18264" y="5638"/>
                    <a:pt x="18062" y="5512"/>
                  </a:cubicBezTo>
                  <a:cubicBezTo>
                    <a:pt x="17818" y="5358"/>
                    <a:pt x="17613" y="5226"/>
                    <a:pt x="17335" y="5131"/>
                  </a:cubicBezTo>
                  <a:cubicBezTo>
                    <a:pt x="17066" y="5038"/>
                    <a:pt x="16798" y="4932"/>
                    <a:pt x="16531" y="4827"/>
                  </a:cubicBezTo>
                  <a:cubicBezTo>
                    <a:pt x="16339" y="4753"/>
                    <a:pt x="16128" y="4680"/>
                    <a:pt x="15963" y="4554"/>
                  </a:cubicBezTo>
                  <a:cubicBezTo>
                    <a:pt x="15866" y="4479"/>
                    <a:pt x="15919" y="4434"/>
                    <a:pt x="15974" y="4330"/>
                  </a:cubicBezTo>
                  <a:cubicBezTo>
                    <a:pt x="16125" y="4045"/>
                    <a:pt x="16154" y="3712"/>
                    <a:pt x="16268" y="3411"/>
                  </a:cubicBezTo>
                  <a:cubicBezTo>
                    <a:pt x="16349" y="3199"/>
                    <a:pt x="16415" y="2977"/>
                    <a:pt x="16486" y="2760"/>
                  </a:cubicBezTo>
                  <a:cubicBezTo>
                    <a:pt x="16608" y="2380"/>
                    <a:pt x="16833" y="2048"/>
                    <a:pt x="16962" y="1672"/>
                  </a:cubicBezTo>
                  <a:cubicBezTo>
                    <a:pt x="17028" y="1480"/>
                    <a:pt x="17066" y="1281"/>
                    <a:pt x="17146" y="1094"/>
                  </a:cubicBezTo>
                  <a:cubicBezTo>
                    <a:pt x="17239" y="881"/>
                    <a:pt x="17320" y="664"/>
                    <a:pt x="17405" y="447"/>
                  </a:cubicBezTo>
                  <a:cubicBezTo>
                    <a:pt x="17445" y="348"/>
                    <a:pt x="17473" y="245"/>
                    <a:pt x="17519" y="148"/>
                  </a:cubicBezTo>
                  <a:cubicBezTo>
                    <a:pt x="17539" y="108"/>
                    <a:pt x="17574" y="74"/>
                    <a:pt x="17573" y="26"/>
                  </a:cubicBezTo>
                  <a:cubicBezTo>
                    <a:pt x="17517" y="8"/>
                    <a:pt x="17426" y="1"/>
                    <a:pt x="173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15"/>
          <p:cNvSpPr/>
          <p:nvPr/>
        </p:nvSpPr>
        <p:spPr>
          <a:xfrm rot="-5400000">
            <a:off x="9152733" y="-16919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15"/>
          <p:cNvSpPr txBox="1">
            <a:spLocks noGrp="1"/>
          </p:cNvSpPr>
          <p:nvPr>
            <p:ph type="title"/>
          </p:nvPr>
        </p:nvSpPr>
        <p:spPr>
          <a:xfrm>
            <a:off x="3009900" y="3058933"/>
            <a:ext cx="7594400" cy="123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267">
                <a:latin typeface="Frank Ruhl Libre Medium"/>
                <a:ea typeface="Frank Ruhl Libre Medium"/>
                <a:cs typeface="Frank Ruhl Libre Medium"/>
                <a:sym typeface="Frank Ruhl Libre Medium"/>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67" name="Google Shape;167;p15"/>
          <p:cNvSpPr txBox="1">
            <a:spLocks noGrp="1"/>
          </p:cNvSpPr>
          <p:nvPr>
            <p:ph type="title" idx="2" hasCustomPrompt="1"/>
          </p:nvPr>
        </p:nvSpPr>
        <p:spPr>
          <a:xfrm>
            <a:off x="6403200" y="1280933"/>
            <a:ext cx="4201200" cy="177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2000" b="1">
                <a:solidFill>
                  <a:schemeClr val="accent3"/>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168" name="Google Shape;168;p15"/>
          <p:cNvSpPr txBox="1">
            <a:spLocks noGrp="1"/>
          </p:cNvSpPr>
          <p:nvPr>
            <p:ph type="subTitle" idx="1"/>
          </p:nvPr>
        </p:nvSpPr>
        <p:spPr>
          <a:xfrm>
            <a:off x="3640800" y="4730633"/>
            <a:ext cx="6963600" cy="61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44458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9"/>
        <p:cNvGrpSpPr/>
        <p:nvPr/>
      </p:nvGrpSpPr>
      <p:grpSpPr>
        <a:xfrm>
          <a:off x="0" y="0"/>
          <a:ext cx="0" cy="0"/>
          <a:chOff x="0" y="0"/>
          <a:chExt cx="0" cy="0"/>
        </a:xfrm>
      </p:grpSpPr>
      <p:sp>
        <p:nvSpPr>
          <p:cNvPr id="170" name="Google Shape;170;p16"/>
          <p:cNvSpPr txBox="1">
            <a:spLocks noGrp="1"/>
          </p:cNvSpPr>
          <p:nvPr>
            <p:ph type="title"/>
          </p:nvPr>
        </p:nvSpPr>
        <p:spPr>
          <a:xfrm>
            <a:off x="3053400" y="484397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67">
                <a:latin typeface="Frank Ruhl Libre Medium"/>
                <a:ea typeface="Frank Ruhl Libre Medium"/>
                <a:cs typeface="Frank Ruhl Libre Medium"/>
                <a:sym typeface="Frank Ruhl Libre Medium"/>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1" name="Google Shape;171;p16"/>
          <p:cNvSpPr txBox="1">
            <a:spLocks noGrp="1"/>
          </p:cNvSpPr>
          <p:nvPr>
            <p:ph type="subTitle" idx="1"/>
          </p:nvPr>
        </p:nvSpPr>
        <p:spPr>
          <a:xfrm>
            <a:off x="2076533" y="1304833"/>
            <a:ext cx="8038800" cy="30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44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72" name="Google Shape;172;p16"/>
          <p:cNvSpPr/>
          <p:nvPr/>
        </p:nvSpPr>
        <p:spPr>
          <a:xfrm rot="10800000">
            <a:off x="1197813" y="6069215"/>
            <a:ext cx="4923587" cy="830952"/>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6"/>
          <p:cNvSpPr/>
          <p:nvPr/>
        </p:nvSpPr>
        <p:spPr>
          <a:xfrm rot="-5400000" flipH="1">
            <a:off x="3602040" y="2941727"/>
            <a:ext cx="1495355" cy="6718236"/>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6"/>
          <p:cNvSpPr/>
          <p:nvPr/>
        </p:nvSpPr>
        <p:spPr>
          <a:xfrm rot="10800000">
            <a:off x="6034701" y="-326033"/>
            <a:ext cx="7516049" cy="1630868"/>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6"/>
          <p:cNvSpPr/>
          <p:nvPr/>
        </p:nvSpPr>
        <p:spPr>
          <a:xfrm>
            <a:off x="-558800" y="5067300"/>
            <a:ext cx="7658080" cy="2134373"/>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6"/>
          <p:cNvSpPr/>
          <p:nvPr/>
        </p:nvSpPr>
        <p:spPr>
          <a:xfrm rot="1779275">
            <a:off x="8367369" y="-1948467"/>
            <a:ext cx="6686049" cy="3643032"/>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310278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7"/>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9" name="Google Shape;179;p17"/>
          <p:cNvSpPr/>
          <p:nvPr/>
        </p:nvSpPr>
        <p:spPr>
          <a:xfrm rot="5400000" flipH="1">
            <a:off x="-1317" y="-18667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7"/>
          <p:cNvSpPr/>
          <p:nvPr/>
        </p:nvSpPr>
        <p:spPr>
          <a:xfrm rot="10800000">
            <a:off x="10223513" y="58122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431566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1"/>
        <p:cNvGrpSpPr/>
        <p:nvPr/>
      </p:nvGrpSpPr>
      <p:grpSpPr>
        <a:xfrm>
          <a:off x="0" y="0"/>
          <a:ext cx="0" cy="0"/>
          <a:chOff x="0" y="0"/>
          <a:chExt cx="0" cy="0"/>
        </a:xfrm>
      </p:grpSpPr>
      <p:sp>
        <p:nvSpPr>
          <p:cNvPr id="182" name="Google Shape;182;p18"/>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18"/>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18"/>
          <p:cNvSpPr/>
          <p:nvPr/>
        </p:nvSpPr>
        <p:spPr>
          <a:xfrm rot="-5400000">
            <a:off x="9561567" y="-17414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18"/>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592440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98"/>
        <p:cNvGrpSpPr/>
        <p:nvPr/>
      </p:nvGrpSpPr>
      <p:grpSpPr>
        <a:xfrm>
          <a:off x="0" y="0"/>
          <a:ext cx="0" cy="0"/>
          <a:chOff x="0" y="0"/>
          <a:chExt cx="0" cy="0"/>
        </a:xfrm>
      </p:grpSpPr>
      <p:sp>
        <p:nvSpPr>
          <p:cNvPr id="199" name="Google Shape;199;p20"/>
          <p:cNvSpPr/>
          <p:nvPr/>
        </p:nvSpPr>
        <p:spPr>
          <a:xfrm rot="-5400000">
            <a:off x="9168104" y="-1802783"/>
            <a:ext cx="2361681"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20"/>
          <p:cNvSpPr/>
          <p:nvPr/>
        </p:nvSpPr>
        <p:spPr>
          <a:xfrm>
            <a:off x="9654167" y="-3317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0"/>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2" name="Google Shape;202;p20"/>
          <p:cNvSpPr/>
          <p:nvPr/>
        </p:nvSpPr>
        <p:spPr>
          <a:xfrm rot="5400000" flipH="1">
            <a:off x="-86053" y="-1781955"/>
            <a:ext cx="2358689"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0"/>
          <p:cNvSpPr/>
          <p:nvPr/>
        </p:nvSpPr>
        <p:spPr>
          <a:xfrm rot="10800000">
            <a:off x="10833272" y="5898712"/>
            <a:ext cx="4023061" cy="959288"/>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69231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15321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6"/>
        <p:cNvGrpSpPr/>
        <p:nvPr/>
      </p:nvGrpSpPr>
      <p:grpSpPr>
        <a:xfrm>
          <a:off x="0" y="0"/>
          <a:ext cx="0" cy="0"/>
          <a:chOff x="0" y="0"/>
          <a:chExt cx="0" cy="0"/>
        </a:xfrm>
      </p:grpSpPr>
      <p:grpSp>
        <p:nvGrpSpPr>
          <p:cNvPr id="207" name="Google Shape;207;p22"/>
          <p:cNvGrpSpPr/>
          <p:nvPr/>
        </p:nvGrpSpPr>
        <p:grpSpPr>
          <a:xfrm>
            <a:off x="-456729" y="-407965"/>
            <a:ext cx="3189224" cy="2134888"/>
            <a:chOff x="1627625" y="4494650"/>
            <a:chExt cx="1302575" cy="872000"/>
          </a:xfrm>
        </p:grpSpPr>
        <p:sp>
          <p:nvSpPr>
            <p:cNvPr id="208" name="Google Shape;208;p22"/>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22"/>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2"/>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2"/>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2"/>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3" name="Google Shape;213;p22"/>
          <p:cNvSpPr/>
          <p:nvPr/>
        </p:nvSpPr>
        <p:spPr>
          <a:xfrm rot="10800000">
            <a:off x="1705813" y="5981668"/>
            <a:ext cx="4923587" cy="91849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2"/>
          <p:cNvSpPr/>
          <p:nvPr/>
        </p:nvSpPr>
        <p:spPr>
          <a:xfrm rot="-5400000" flipH="1">
            <a:off x="4332257" y="2211510"/>
            <a:ext cx="1495355" cy="8178669"/>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22"/>
          <p:cNvSpPr/>
          <p:nvPr/>
        </p:nvSpPr>
        <p:spPr>
          <a:xfrm>
            <a:off x="-558800" y="4991100"/>
            <a:ext cx="7874199" cy="2311480"/>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6" name="Google Shape;216;p22"/>
          <p:cNvGrpSpPr/>
          <p:nvPr/>
        </p:nvGrpSpPr>
        <p:grpSpPr>
          <a:xfrm>
            <a:off x="1109043" y="354633"/>
            <a:ext cx="1618155" cy="1124423"/>
            <a:chOff x="4151825" y="1463175"/>
            <a:chExt cx="696200" cy="483775"/>
          </a:xfrm>
        </p:grpSpPr>
        <p:sp>
          <p:nvSpPr>
            <p:cNvPr id="217" name="Google Shape;217;p22"/>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2"/>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2"/>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2"/>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2"/>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22"/>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22"/>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2"/>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5" name="Google Shape;225;p22"/>
          <p:cNvSpPr txBox="1">
            <a:spLocks noGrp="1"/>
          </p:cNvSpPr>
          <p:nvPr>
            <p:ph type="subTitle" idx="1"/>
          </p:nvPr>
        </p:nvSpPr>
        <p:spPr>
          <a:xfrm>
            <a:off x="953467" y="3746917"/>
            <a:ext cx="4716800" cy="11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2"/>
          <p:cNvSpPr txBox="1">
            <a:spLocks noGrp="1"/>
          </p:cNvSpPr>
          <p:nvPr>
            <p:ph type="title"/>
          </p:nvPr>
        </p:nvSpPr>
        <p:spPr>
          <a:xfrm>
            <a:off x="953467" y="1986684"/>
            <a:ext cx="4716800" cy="1494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34316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27"/>
        <p:cNvGrpSpPr/>
        <p:nvPr/>
      </p:nvGrpSpPr>
      <p:grpSpPr>
        <a:xfrm>
          <a:off x="0" y="0"/>
          <a:ext cx="0" cy="0"/>
          <a:chOff x="0" y="0"/>
          <a:chExt cx="0" cy="0"/>
        </a:xfrm>
      </p:grpSpPr>
      <p:sp>
        <p:nvSpPr>
          <p:cNvPr id="228" name="Google Shape;228;p23"/>
          <p:cNvSpPr/>
          <p:nvPr/>
        </p:nvSpPr>
        <p:spPr>
          <a:xfrm rot="889290">
            <a:off x="8318536" y="3264621"/>
            <a:ext cx="2986233" cy="1909680"/>
          </a:xfrm>
          <a:custGeom>
            <a:avLst/>
            <a:gdLst/>
            <a:ahLst/>
            <a:cxnLst/>
            <a:rect l="l" t="t" r="r" b="b"/>
            <a:pathLst>
              <a:path w="49874" h="31623" extrusionOk="0">
                <a:moveTo>
                  <a:pt x="12060" y="1291"/>
                </a:moveTo>
                <a:cubicBezTo>
                  <a:pt x="12103" y="1291"/>
                  <a:pt x="12146" y="1294"/>
                  <a:pt x="12188" y="1301"/>
                </a:cubicBezTo>
                <a:cubicBezTo>
                  <a:pt x="12621" y="1372"/>
                  <a:pt x="13054" y="1467"/>
                  <a:pt x="13471" y="1605"/>
                </a:cubicBezTo>
                <a:cubicBezTo>
                  <a:pt x="14174" y="1838"/>
                  <a:pt x="14836" y="2175"/>
                  <a:pt x="15489" y="2526"/>
                </a:cubicBezTo>
                <a:cubicBezTo>
                  <a:pt x="16121" y="2865"/>
                  <a:pt x="16684" y="3307"/>
                  <a:pt x="17269" y="3719"/>
                </a:cubicBezTo>
                <a:cubicBezTo>
                  <a:pt x="17291" y="3739"/>
                  <a:pt x="17313" y="3760"/>
                  <a:pt x="17333" y="3782"/>
                </a:cubicBezTo>
                <a:cubicBezTo>
                  <a:pt x="17312" y="3795"/>
                  <a:pt x="17302" y="3807"/>
                  <a:pt x="17292" y="3807"/>
                </a:cubicBezTo>
                <a:cubicBezTo>
                  <a:pt x="17242" y="3805"/>
                  <a:pt x="17190" y="3801"/>
                  <a:pt x="17139" y="3795"/>
                </a:cubicBezTo>
                <a:cubicBezTo>
                  <a:pt x="15812" y="3658"/>
                  <a:pt x="14484" y="3569"/>
                  <a:pt x="13155" y="3569"/>
                </a:cubicBezTo>
                <a:cubicBezTo>
                  <a:pt x="12301" y="3569"/>
                  <a:pt x="11446" y="3606"/>
                  <a:pt x="10592" y="3689"/>
                </a:cubicBezTo>
                <a:cubicBezTo>
                  <a:pt x="10477" y="3701"/>
                  <a:pt x="10363" y="3706"/>
                  <a:pt x="10251" y="3706"/>
                </a:cubicBezTo>
                <a:cubicBezTo>
                  <a:pt x="9869" y="3706"/>
                  <a:pt x="9504" y="3640"/>
                  <a:pt x="9138" y="3498"/>
                </a:cubicBezTo>
                <a:cubicBezTo>
                  <a:pt x="8621" y="3299"/>
                  <a:pt x="8083" y="3189"/>
                  <a:pt x="7529" y="3189"/>
                </a:cubicBezTo>
                <a:cubicBezTo>
                  <a:pt x="7466" y="3189"/>
                  <a:pt x="7403" y="3190"/>
                  <a:pt x="7340" y="3193"/>
                </a:cubicBezTo>
                <a:cubicBezTo>
                  <a:pt x="7321" y="3191"/>
                  <a:pt x="7303" y="3187"/>
                  <a:pt x="7287" y="3180"/>
                </a:cubicBezTo>
                <a:cubicBezTo>
                  <a:pt x="7283" y="3165"/>
                  <a:pt x="7281" y="3152"/>
                  <a:pt x="7278" y="3138"/>
                </a:cubicBezTo>
                <a:lnTo>
                  <a:pt x="7960" y="2809"/>
                </a:lnTo>
                <a:cubicBezTo>
                  <a:pt x="8408" y="2595"/>
                  <a:pt x="8862" y="2391"/>
                  <a:pt x="9305" y="2165"/>
                </a:cubicBezTo>
                <a:cubicBezTo>
                  <a:pt x="10019" y="1801"/>
                  <a:pt x="10746" y="1480"/>
                  <a:pt x="11546" y="1361"/>
                </a:cubicBezTo>
                <a:cubicBezTo>
                  <a:pt x="11715" y="1336"/>
                  <a:pt x="11892" y="1291"/>
                  <a:pt x="12060" y="1291"/>
                </a:cubicBezTo>
                <a:close/>
                <a:moveTo>
                  <a:pt x="16995" y="414"/>
                </a:moveTo>
                <a:cubicBezTo>
                  <a:pt x="17017" y="414"/>
                  <a:pt x="17038" y="414"/>
                  <a:pt x="17060" y="414"/>
                </a:cubicBezTo>
                <a:cubicBezTo>
                  <a:pt x="17129" y="416"/>
                  <a:pt x="17196" y="430"/>
                  <a:pt x="17259" y="454"/>
                </a:cubicBezTo>
                <a:cubicBezTo>
                  <a:pt x="17349" y="483"/>
                  <a:pt x="17432" y="532"/>
                  <a:pt x="17523" y="560"/>
                </a:cubicBezTo>
                <a:cubicBezTo>
                  <a:pt x="17680" y="609"/>
                  <a:pt x="17844" y="641"/>
                  <a:pt x="17999" y="699"/>
                </a:cubicBezTo>
                <a:cubicBezTo>
                  <a:pt x="18933" y="1045"/>
                  <a:pt x="19778" y="1554"/>
                  <a:pt x="20592" y="2119"/>
                </a:cubicBezTo>
                <a:cubicBezTo>
                  <a:pt x="20770" y="2241"/>
                  <a:pt x="20926" y="2394"/>
                  <a:pt x="21092" y="2535"/>
                </a:cubicBezTo>
                <a:cubicBezTo>
                  <a:pt x="21193" y="2621"/>
                  <a:pt x="21290" y="2715"/>
                  <a:pt x="21394" y="2800"/>
                </a:cubicBezTo>
                <a:cubicBezTo>
                  <a:pt x="22192" y="3441"/>
                  <a:pt x="22899" y="4174"/>
                  <a:pt x="23559" y="4954"/>
                </a:cubicBezTo>
                <a:cubicBezTo>
                  <a:pt x="23574" y="4973"/>
                  <a:pt x="23587" y="4993"/>
                  <a:pt x="23598" y="5013"/>
                </a:cubicBezTo>
                <a:lnTo>
                  <a:pt x="23577" y="5046"/>
                </a:lnTo>
                <a:cubicBezTo>
                  <a:pt x="23350" y="4986"/>
                  <a:pt x="23124" y="4923"/>
                  <a:pt x="22896" y="4864"/>
                </a:cubicBezTo>
                <a:cubicBezTo>
                  <a:pt x="21568" y="4522"/>
                  <a:pt x="20222" y="4262"/>
                  <a:pt x="18866" y="4055"/>
                </a:cubicBezTo>
                <a:cubicBezTo>
                  <a:pt x="18419" y="3986"/>
                  <a:pt x="18046" y="3826"/>
                  <a:pt x="17704" y="3540"/>
                </a:cubicBezTo>
                <a:cubicBezTo>
                  <a:pt x="16845" y="2821"/>
                  <a:pt x="15886" y="2269"/>
                  <a:pt x="14843" y="1867"/>
                </a:cubicBezTo>
                <a:cubicBezTo>
                  <a:pt x="14360" y="1680"/>
                  <a:pt x="13878" y="1498"/>
                  <a:pt x="13394" y="1318"/>
                </a:cubicBezTo>
                <a:cubicBezTo>
                  <a:pt x="13277" y="1273"/>
                  <a:pt x="13152" y="1252"/>
                  <a:pt x="12988" y="1208"/>
                </a:cubicBezTo>
                <a:cubicBezTo>
                  <a:pt x="13058" y="1185"/>
                  <a:pt x="13084" y="1171"/>
                  <a:pt x="13112" y="1167"/>
                </a:cubicBezTo>
                <a:cubicBezTo>
                  <a:pt x="13837" y="1082"/>
                  <a:pt x="14540" y="914"/>
                  <a:pt x="15234" y="689"/>
                </a:cubicBezTo>
                <a:cubicBezTo>
                  <a:pt x="15803" y="507"/>
                  <a:pt x="16397" y="414"/>
                  <a:pt x="16995" y="414"/>
                </a:cubicBezTo>
                <a:close/>
                <a:moveTo>
                  <a:pt x="7066" y="3432"/>
                </a:moveTo>
                <a:cubicBezTo>
                  <a:pt x="7134" y="3432"/>
                  <a:pt x="7202" y="3436"/>
                  <a:pt x="7268" y="3447"/>
                </a:cubicBezTo>
                <a:cubicBezTo>
                  <a:pt x="7746" y="3522"/>
                  <a:pt x="8219" y="3628"/>
                  <a:pt x="8694" y="3725"/>
                </a:cubicBezTo>
                <a:cubicBezTo>
                  <a:pt x="8747" y="3735"/>
                  <a:pt x="8799" y="3760"/>
                  <a:pt x="8851" y="3778"/>
                </a:cubicBezTo>
                <a:cubicBezTo>
                  <a:pt x="8849" y="3795"/>
                  <a:pt x="8848" y="3812"/>
                  <a:pt x="8847" y="3828"/>
                </a:cubicBezTo>
                <a:cubicBezTo>
                  <a:pt x="7016" y="3952"/>
                  <a:pt x="5333" y="4582"/>
                  <a:pt x="3673" y="5306"/>
                </a:cubicBezTo>
                <a:cubicBezTo>
                  <a:pt x="3696" y="5261"/>
                  <a:pt x="3729" y="5223"/>
                  <a:pt x="3770" y="5193"/>
                </a:cubicBezTo>
                <a:cubicBezTo>
                  <a:pt x="4623" y="4579"/>
                  <a:pt x="5477" y="3967"/>
                  <a:pt x="6453" y="3553"/>
                </a:cubicBezTo>
                <a:cubicBezTo>
                  <a:pt x="6523" y="3524"/>
                  <a:pt x="6589" y="3465"/>
                  <a:pt x="6660" y="3460"/>
                </a:cubicBezTo>
                <a:cubicBezTo>
                  <a:pt x="6794" y="3448"/>
                  <a:pt x="6932" y="3432"/>
                  <a:pt x="7066" y="3432"/>
                </a:cubicBezTo>
                <a:close/>
                <a:moveTo>
                  <a:pt x="18475" y="502"/>
                </a:moveTo>
                <a:cubicBezTo>
                  <a:pt x="18618" y="523"/>
                  <a:pt x="18763" y="540"/>
                  <a:pt x="18906" y="567"/>
                </a:cubicBezTo>
                <a:cubicBezTo>
                  <a:pt x="19880" y="754"/>
                  <a:pt x="20865" y="816"/>
                  <a:pt x="21856" y="820"/>
                </a:cubicBezTo>
                <a:cubicBezTo>
                  <a:pt x="22230" y="821"/>
                  <a:pt x="22604" y="823"/>
                  <a:pt x="22978" y="823"/>
                </a:cubicBezTo>
                <a:cubicBezTo>
                  <a:pt x="23152" y="823"/>
                  <a:pt x="23326" y="822"/>
                  <a:pt x="23499" y="821"/>
                </a:cubicBezTo>
                <a:cubicBezTo>
                  <a:pt x="23503" y="821"/>
                  <a:pt x="23506" y="821"/>
                  <a:pt x="23509" y="821"/>
                </a:cubicBezTo>
                <a:cubicBezTo>
                  <a:pt x="23675" y="821"/>
                  <a:pt x="23807" y="852"/>
                  <a:pt x="23936" y="986"/>
                </a:cubicBezTo>
                <a:cubicBezTo>
                  <a:pt x="24254" y="1316"/>
                  <a:pt x="24608" y="1612"/>
                  <a:pt x="24933" y="1935"/>
                </a:cubicBezTo>
                <a:cubicBezTo>
                  <a:pt x="25430" y="2431"/>
                  <a:pt x="25895" y="2957"/>
                  <a:pt x="26277" y="3548"/>
                </a:cubicBezTo>
                <a:cubicBezTo>
                  <a:pt x="26464" y="3838"/>
                  <a:pt x="26658" y="4125"/>
                  <a:pt x="26810" y="4432"/>
                </a:cubicBezTo>
                <a:cubicBezTo>
                  <a:pt x="27071" y="4957"/>
                  <a:pt x="27303" y="5497"/>
                  <a:pt x="27548" y="6031"/>
                </a:cubicBezTo>
                <a:cubicBezTo>
                  <a:pt x="27629" y="6208"/>
                  <a:pt x="27713" y="6386"/>
                  <a:pt x="27796" y="6567"/>
                </a:cubicBezTo>
                <a:cubicBezTo>
                  <a:pt x="27777" y="6573"/>
                  <a:pt x="27764" y="6582"/>
                  <a:pt x="27754" y="6582"/>
                </a:cubicBezTo>
                <a:cubicBezTo>
                  <a:pt x="27753" y="6582"/>
                  <a:pt x="27752" y="6582"/>
                  <a:pt x="27750" y="6581"/>
                </a:cubicBezTo>
                <a:cubicBezTo>
                  <a:pt x="27696" y="6565"/>
                  <a:pt x="27642" y="6546"/>
                  <a:pt x="27589" y="6525"/>
                </a:cubicBezTo>
                <a:cubicBezTo>
                  <a:pt x="26613" y="6148"/>
                  <a:pt x="25636" y="5773"/>
                  <a:pt x="24661" y="5393"/>
                </a:cubicBezTo>
                <a:cubicBezTo>
                  <a:pt x="24545" y="5347"/>
                  <a:pt x="24424" y="5286"/>
                  <a:pt x="24337" y="5200"/>
                </a:cubicBezTo>
                <a:cubicBezTo>
                  <a:pt x="24080" y="4945"/>
                  <a:pt x="23838" y="4673"/>
                  <a:pt x="23588" y="4410"/>
                </a:cubicBezTo>
                <a:cubicBezTo>
                  <a:pt x="23289" y="4095"/>
                  <a:pt x="23008" y="3760"/>
                  <a:pt x="22684" y="3475"/>
                </a:cubicBezTo>
                <a:cubicBezTo>
                  <a:pt x="22056" y="2924"/>
                  <a:pt x="21417" y="2384"/>
                  <a:pt x="20757" y="1872"/>
                </a:cubicBezTo>
                <a:cubicBezTo>
                  <a:pt x="20105" y="1367"/>
                  <a:pt x="19400" y="940"/>
                  <a:pt x="18636" y="621"/>
                </a:cubicBezTo>
                <a:cubicBezTo>
                  <a:pt x="18578" y="596"/>
                  <a:pt x="18522" y="569"/>
                  <a:pt x="18464" y="543"/>
                </a:cubicBezTo>
                <a:lnTo>
                  <a:pt x="18475" y="502"/>
                </a:lnTo>
                <a:close/>
                <a:moveTo>
                  <a:pt x="24249" y="863"/>
                </a:moveTo>
                <a:cubicBezTo>
                  <a:pt x="24336" y="872"/>
                  <a:pt x="24423" y="878"/>
                  <a:pt x="24510" y="887"/>
                </a:cubicBezTo>
                <a:cubicBezTo>
                  <a:pt x="25248" y="969"/>
                  <a:pt x="25971" y="1121"/>
                  <a:pt x="26687" y="1316"/>
                </a:cubicBezTo>
                <a:cubicBezTo>
                  <a:pt x="27511" y="1541"/>
                  <a:pt x="28331" y="1784"/>
                  <a:pt x="29154" y="2016"/>
                </a:cubicBezTo>
                <a:cubicBezTo>
                  <a:pt x="29357" y="2075"/>
                  <a:pt x="29359" y="2074"/>
                  <a:pt x="29374" y="2287"/>
                </a:cubicBezTo>
                <a:cubicBezTo>
                  <a:pt x="29421" y="2918"/>
                  <a:pt x="29400" y="3548"/>
                  <a:pt x="29330" y="4177"/>
                </a:cubicBezTo>
                <a:cubicBezTo>
                  <a:pt x="29295" y="4481"/>
                  <a:pt x="29222" y="4780"/>
                  <a:pt x="29113" y="5067"/>
                </a:cubicBezTo>
                <a:cubicBezTo>
                  <a:pt x="28900" y="5646"/>
                  <a:pt x="28595" y="6192"/>
                  <a:pt x="28461" y="6803"/>
                </a:cubicBezTo>
                <a:cubicBezTo>
                  <a:pt x="28456" y="6828"/>
                  <a:pt x="28428" y="6850"/>
                  <a:pt x="28413" y="6870"/>
                </a:cubicBezTo>
                <a:cubicBezTo>
                  <a:pt x="28304" y="6848"/>
                  <a:pt x="28275" y="6766"/>
                  <a:pt x="28243" y="6691"/>
                </a:cubicBezTo>
                <a:cubicBezTo>
                  <a:pt x="28051" y="6252"/>
                  <a:pt x="27870" y="5810"/>
                  <a:pt x="27671" y="5374"/>
                </a:cubicBezTo>
                <a:cubicBezTo>
                  <a:pt x="27444" y="4875"/>
                  <a:pt x="27228" y="4370"/>
                  <a:pt x="26914" y="3917"/>
                </a:cubicBezTo>
                <a:cubicBezTo>
                  <a:pt x="26629" y="3509"/>
                  <a:pt x="26336" y="3106"/>
                  <a:pt x="26027" y="2718"/>
                </a:cubicBezTo>
                <a:cubicBezTo>
                  <a:pt x="25522" y="2082"/>
                  <a:pt x="24980" y="1482"/>
                  <a:pt x="24323" y="995"/>
                </a:cubicBezTo>
                <a:cubicBezTo>
                  <a:pt x="24289" y="971"/>
                  <a:pt x="24261" y="936"/>
                  <a:pt x="24230" y="907"/>
                </a:cubicBezTo>
                <a:lnTo>
                  <a:pt x="24249" y="863"/>
                </a:lnTo>
                <a:close/>
                <a:moveTo>
                  <a:pt x="29533" y="2139"/>
                </a:moveTo>
                <a:cubicBezTo>
                  <a:pt x="29601" y="2147"/>
                  <a:pt x="29646" y="2146"/>
                  <a:pt x="29687" y="2156"/>
                </a:cubicBezTo>
                <a:cubicBezTo>
                  <a:pt x="30645" y="2407"/>
                  <a:pt x="31621" y="2565"/>
                  <a:pt x="32599" y="2709"/>
                </a:cubicBezTo>
                <a:cubicBezTo>
                  <a:pt x="33205" y="2800"/>
                  <a:pt x="33805" y="2922"/>
                  <a:pt x="34387" y="3120"/>
                </a:cubicBezTo>
                <a:cubicBezTo>
                  <a:pt x="34624" y="3201"/>
                  <a:pt x="34645" y="3246"/>
                  <a:pt x="34545" y="3480"/>
                </a:cubicBezTo>
                <a:cubicBezTo>
                  <a:pt x="34528" y="3521"/>
                  <a:pt x="34508" y="3561"/>
                  <a:pt x="34486" y="3600"/>
                </a:cubicBezTo>
                <a:cubicBezTo>
                  <a:pt x="34287" y="3952"/>
                  <a:pt x="34049" y="4275"/>
                  <a:pt x="33744" y="4542"/>
                </a:cubicBezTo>
                <a:cubicBezTo>
                  <a:pt x="33181" y="5034"/>
                  <a:pt x="32551" y="5443"/>
                  <a:pt x="31872" y="5754"/>
                </a:cubicBezTo>
                <a:cubicBezTo>
                  <a:pt x="31392" y="5974"/>
                  <a:pt x="30896" y="6164"/>
                  <a:pt x="30409" y="6372"/>
                </a:cubicBezTo>
                <a:cubicBezTo>
                  <a:pt x="29970" y="6560"/>
                  <a:pt x="29537" y="6763"/>
                  <a:pt x="29148" y="7046"/>
                </a:cubicBezTo>
                <a:cubicBezTo>
                  <a:pt x="29069" y="7103"/>
                  <a:pt x="29027" y="7133"/>
                  <a:pt x="28984" y="7133"/>
                </a:cubicBezTo>
                <a:cubicBezTo>
                  <a:pt x="28935" y="7133"/>
                  <a:pt x="28884" y="7095"/>
                  <a:pt x="28780" y="7018"/>
                </a:cubicBezTo>
                <a:cubicBezTo>
                  <a:pt x="28907" y="6661"/>
                  <a:pt x="29021" y="6290"/>
                  <a:pt x="29172" y="5933"/>
                </a:cubicBezTo>
                <a:cubicBezTo>
                  <a:pt x="29413" y="5359"/>
                  <a:pt x="29619" y="4781"/>
                  <a:pt x="29646" y="4150"/>
                </a:cubicBezTo>
                <a:cubicBezTo>
                  <a:pt x="29674" y="3486"/>
                  <a:pt x="29709" y="2825"/>
                  <a:pt x="29533" y="2139"/>
                </a:cubicBezTo>
                <a:close/>
                <a:moveTo>
                  <a:pt x="10500" y="4034"/>
                </a:moveTo>
                <a:cubicBezTo>
                  <a:pt x="10521" y="4034"/>
                  <a:pt x="10544" y="4049"/>
                  <a:pt x="10591" y="4065"/>
                </a:cubicBezTo>
                <a:cubicBezTo>
                  <a:pt x="10518" y="4095"/>
                  <a:pt x="10473" y="4118"/>
                  <a:pt x="10427" y="4133"/>
                </a:cubicBezTo>
                <a:cubicBezTo>
                  <a:pt x="9822" y="4338"/>
                  <a:pt x="9243" y="4607"/>
                  <a:pt x="8668" y="4881"/>
                </a:cubicBezTo>
                <a:cubicBezTo>
                  <a:pt x="8195" y="5107"/>
                  <a:pt x="7715" y="5312"/>
                  <a:pt x="7208" y="5450"/>
                </a:cubicBezTo>
                <a:cubicBezTo>
                  <a:pt x="5888" y="5808"/>
                  <a:pt x="4643" y="6340"/>
                  <a:pt x="3495" y="7086"/>
                </a:cubicBezTo>
                <a:cubicBezTo>
                  <a:pt x="3362" y="7172"/>
                  <a:pt x="3230" y="7208"/>
                  <a:pt x="3076" y="7208"/>
                </a:cubicBezTo>
                <a:cubicBezTo>
                  <a:pt x="3067" y="7208"/>
                  <a:pt x="3057" y="7208"/>
                  <a:pt x="3047" y="7207"/>
                </a:cubicBezTo>
                <a:cubicBezTo>
                  <a:pt x="2513" y="7194"/>
                  <a:pt x="1976" y="7196"/>
                  <a:pt x="1441" y="7193"/>
                </a:cubicBezTo>
                <a:cubicBezTo>
                  <a:pt x="1426" y="7193"/>
                  <a:pt x="1412" y="7193"/>
                  <a:pt x="1397" y="7193"/>
                </a:cubicBezTo>
                <a:cubicBezTo>
                  <a:pt x="1319" y="7193"/>
                  <a:pt x="1235" y="7197"/>
                  <a:pt x="1122" y="7201"/>
                </a:cubicBezTo>
                <a:lnTo>
                  <a:pt x="1121" y="7203"/>
                </a:lnTo>
                <a:cubicBezTo>
                  <a:pt x="1185" y="7134"/>
                  <a:pt x="1218" y="7090"/>
                  <a:pt x="1261" y="7057"/>
                </a:cubicBezTo>
                <a:cubicBezTo>
                  <a:pt x="1397" y="6952"/>
                  <a:pt x="1533" y="6846"/>
                  <a:pt x="1675" y="6750"/>
                </a:cubicBezTo>
                <a:cubicBezTo>
                  <a:pt x="2615" y="6116"/>
                  <a:pt x="3638" y="5643"/>
                  <a:pt x="4683" y="5213"/>
                </a:cubicBezTo>
                <a:cubicBezTo>
                  <a:pt x="5137" y="5026"/>
                  <a:pt x="5606" y="4875"/>
                  <a:pt x="6061" y="4691"/>
                </a:cubicBezTo>
                <a:cubicBezTo>
                  <a:pt x="6801" y="4392"/>
                  <a:pt x="7573" y="4225"/>
                  <a:pt x="8362" y="4152"/>
                </a:cubicBezTo>
                <a:cubicBezTo>
                  <a:pt x="9072" y="4086"/>
                  <a:pt x="9786" y="4070"/>
                  <a:pt x="10498" y="4034"/>
                </a:cubicBezTo>
                <a:cubicBezTo>
                  <a:pt x="10498" y="4034"/>
                  <a:pt x="10499" y="4034"/>
                  <a:pt x="10500" y="4034"/>
                </a:cubicBezTo>
                <a:close/>
                <a:moveTo>
                  <a:pt x="12297" y="3978"/>
                </a:moveTo>
                <a:cubicBezTo>
                  <a:pt x="14237" y="3995"/>
                  <a:pt x="16167" y="4121"/>
                  <a:pt x="18084" y="4441"/>
                </a:cubicBezTo>
                <a:cubicBezTo>
                  <a:pt x="18145" y="4452"/>
                  <a:pt x="18205" y="4466"/>
                  <a:pt x="18266" y="4478"/>
                </a:cubicBezTo>
                <a:cubicBezTo>
                  <a:pt x="18267" y="4495"/>
                  <a:pt x="18269" y="4512"/>
                  <a:pt x="18271" y="4528"/>
                </a:cubicBezTo>
                <a:cubicBezTo>
                  <a:pt x="18180" y="4554"/>
                  <a:pt x="18091" y="4580"/>
                  <a:pt x="18000" y="4605"/>
                </a:cubicBezTo>
                <a:cubicBezTo>
                  <a:pt x="17835" y="4652"/>
                  <a:pt x="17669" y="4695"/>
                  <a:pt x="17503" y="4742"/>
                </a:cubicBezTo>
                <a:cubicBezTo>
                  <a:pt x="16887" y="4918"/>
                  <a:pt x="16316" y="5207"/>
                  <a:pt x="15720" y="5434"/>
                </a:cubicBezTo>
                <a:cubicBezTo>
                  <a:pt x="15274" y="5605"/>
                  <a:pt x="14820" y="5755"/>
                  <a:pt x="14363" y="5893"/>
                </a:cubicBezTo>
                <a:cubicBezTo>
                  <a:pt x="13893" y="6036"/>
                  <a:pt x="13414" y="6146"/>
                  <a:pt x="12942" y="6283"/>
                </a:cubicBezTo>
                <a:cubicBezTo>
                  <a:pt x="11887" y="6588"/>
                  <a:pt x="10866" y="6983"/>
                  <a:pt x="9895" y="7505"/>
                </a:cubicBezTo>
                <a:cubicBezTo>
                  <a:pt x="9249" y="7853"/>
                  <a:pt x="8612" y="8211"/>
                  <a:pt x="8027" y="8656"/>
                </a:cubicBezTo>
                <a:cubicBezTo>
                  <a:pt x="7892" y="8759"/>
                  <a:pt x="7753" y="8857"/>
                  <a:pt x="7612" y="8960"/>
                </a:cubicBezTo>
                <a:cubicBezTo>
                  <a:pt x="7550" y="8916"/>
                  <a:pt x="7499" y="8882"/>
                  <a:pt x="7448" y="8843"/>
                </a:cubicBezTo>
                <a:cubicBezTo>
                  <a:pt x="7255" y="8696"/>
                  <a:pt x="7063" y="8547"/>
                  <a:pt x="6872" y="8399"/>
                </a:cubicBezTo>
                <a:cubicBezTo>
                  <a:pt x="6013" y="7734"/>
                  <a:pt x="5046" y="7340"/>
                  <a:pt x="3960" y="7246"/>
                </a:cubicBezTo>
                <a:cubicBezTo>
                  <a:pt x="3914" y="7241"/>
                  <a:pt x="3868" y="7227"/>
                  <a:pt x="3797" y="7213"/>
                </a:cubicBezTo>
                <a:lnTo>
                  <a:pt x="3797" y="7213"/>
                </a:lnTo>
                <a:cubicBezTo>
                  <a:pt x="3832" y="7178"/>
                  <a:pt x="3846" y="7157"/>
                  <a:pt x="3864" y="7146"/>
                </a:cubicBezTo>
                <a:cubicBezTo>
                  <a:pt x="4237" y="6953"/>
                  <a:pt x="4604" y="6745"/>
                  <a:pt x="4987" y="6571"/>
                </a:cubicBezTo>
                <a:cubicBezTo>
                  <a:pt x="5713" y="6239"/>
                  <a:pt x="6470" y="5992"/>
                  <a:pt x="7242" y="5787"/>
                </a:cubicBezTo>
                <a:cubicBezTo>
                  <a:pt x="7569" y="5701"/>
                  <a:pt x="7890" y="5592"/>
                  <a:pt x="8202" y="5461"/>
                </a:cubicBezTo>
                <a:cubicBezTo>
                  <a:pt x="8771" y="5219"/>
                  <a:pt x="9327" y="4950"/>
                  <a:pt x="9891" y="4697"/>
                </a:cubicBezTo>
                <a:cubicBezTo>
                  <a:pt x="10498" y="4425"/>
                  <a:pt x="11121" y="4199"/>
                  <a:pt x="11767" y="4042"/>
                </a:cubicBezTo>
                <a:cubicBezTo>
                  <a:pt x="11940" y="3999"/>
                  <a:pt x="12118" y="3978"/>
                  <a:pt x="12297" y="3978"/>
                </a:cubicBezTo>
                <a:close/>
                <a:moveTo>
                  <a:pt x="34949" y="3355"/>
                </a:moveTo>
                <a:cubicBezTo>
                  <a:pt x="34977" y="3358"/>
                  <a:pt x="34997" y="3354"/>
                  <a:pt x="35013" y="3361"/>
                </a:cubicBezTo>
                <a:cubicBezTo>
                  <a:pt x="35107" y="3399"/>
                  <a:pt x="35202" y="3439"/>
                  <a:pt x="35295" y="3480"/>
                </a:cubicBezTo>
                <a:cubicBezTo>
                  <a:pt x="36093" y="3844"/>
                  <a:pt x="36848" y="4282"/>
                  <a:pt x="37579" y="4765"/>
                </a:cubicBezTo>
                <a:cubicBezTo>
                  <a:pt x="38160" y="5150"/>
                  <a:pt x="38783" y="5467"/>
                  <a:pt x="39433" y="5713"/>
                </a:cubicBezTo>
                <a:cubicBezTo>
                  <a:pt x="39696" y="5813"/>
                  <a:pt x="39957" y="5918"/>
                  <a:pt x="40213" y="6034"/>
                </a:cubicBezTo>
                <a:cubicBezTo>
                  <a:pt x="40994" y="6387"/>
                  <a:pt x="41695" y="6859"/>
                  <a:pt x="42273" y="7499"/>
                </a:cubicBezTo>
                <a:cubicBezTo>
                  <a:pt x="42762" y="8036"/>
                  <a:pt x="43104" y="8686"/>
                  <a:pt x="43271" y="9392"/>
                </a:cubicBezTo>
                <a:cubicBezTo>
                  <a:pt x="43311" y="9558"/>
                  <a:pt x="43340" y="9727"/>
                  <a:pt x="43308" y="9931"/>
                </a:cubicBezTo>
                <a:cubicBezTo>
                  <a:pt x="43228" y="9897"/>
                  <a:pt x="43170" y="9872"/>
                  <a:pt x="43113" y="9846"/>
                </a:cubicBezTo>
                <a:cubicBezTo>
                  <a:pt x="42357" y="9505"/>
                  <a:pt x="41610" y="9140"/>
                  <a:pt x="40807" y="8917"/>
                </a:cubicBezTo>
                <a:cubicBezTo>
                  <a:pt x="39712" y="8612"/>
                  <a:pt x="38610" y="8336"/>
                  <a:pt x="37490" y="8145"/>
                </a:cubicBezTo>
                <a:cubicBezTo>
                  <a:pt x="35708" y="7843"/>
                  <a:pt x="33911" y="7681"/>
                  <a:pt x="32108" y="7579"/>
                </a:cubicBezTo>
                <a:cubicBezTo>
                  <a:pt x="31326" y="7534"/>
                  <a:pt x="30542" y="7499"/>
                  <a:pt x="29759" y="7460"/>
                </a:cubicBezTo>
                <a:cubicBezTo>
                  <a:pt x="29625" y="7453"/>
                  <a:pt x="29499" y="7431"/>
                  <a:pt x="29401" y="7320"/>
                </a:cubicBezTo>
                <a:cubicBezTo>
                  <a:pt x="29414" y="7303"/>
                  <a:pt x="29429" y="7286"/>
                  <a:pt x="29446" y="7271"/>
                </a:cubicBezTo>
                <a:cubicBezTo>
                  <a:pt x="29470" y="7252"/>
                  <a:pt x="29499" y="7236"/>
                  <a:pt x="29526" y="7219"/>
                </a:cubicBezTo>
                <a:cubicBezTo>
                  <a:pt x="30115" y="6857"/>
                  <a:pt x="30749" y="6591"/>
                  <a:pt x="31396" y="6351"/>
                </a:cubicBezTo>
                <a:cubicBezTo>
                  <a:pt x="32131" y="6078"/>
                  <a:pt x="32815" y="5715"/>
                  <a:pt x="33440" y="5244"/>
                </a:cubicBezTo>
                <a:cubicBezTo>
                  <a:pt x="33649" y="5087"/>
                  <a:pt x="33855" y="4925"/>
                  <a:pt x="34047" y="4748"/>
                </a:cubicBezTo>
                <a:cubicBezTo>
                  <a:pt x="34464" y="4361"/>
                  <a:pt x="34784" y="3907"/>
                  <a:pt x="34949" y="3355"/>
                </a:cubicBezTo>
                <a:close/>
                <a:moveTo>
                  <a:pt x="30590" y="7926"/>
                </a:moveTo>
                <a:cubicBezTo>
                  <a:pt x="30652" y="7929"/>
                  <a:pt x="30713" y="7927"/>
                  <a:pt x="30774" y="7932"/>
                </a:cubicBezTo>
                <a:cubicBezTo>
                  <a:pt x="30996" y="7949"/>
                  <a:pt x="31219" y="7978"/>
                  <a:pt x="31441" y="7983"/>
                </a:cubicBezTo>
                <a:cubicBezTo>
                  <a:pt x="32992" y="8019"/>
                  <a:pt x="34529" y="8213"/>
                  <a:pt x="36066" y="8403"/>
                </a:cubicBezTo>
                <a:cubicBezTo>
                  <a:pt x="37728" y="8606"/>
                  <a:pt x="39351" y="9005"/>
                  <a:pt x="40965" y="9437"/>
                </a:cubicBezTo>
                <a:cubicBezTo>
                  <a:pt x="41205" y="9502"/>
                  <a:pt x="41439" y="9590"/>
                  <a:pt x="41671" y="9677"/>
                </a:cubicBezTo>
                <a:cubicBezTo>
                  <a:pt x="42119" y="9844"/>
                  <a:pt x="42565" y="10018"/>
                  <a:pt x="43011" y="10189"/>
                </a:cubicBezTo>
                <a:cubicBezTo>
                  <a:pt x="43088" y="10218"/>
                  <a:pt x="43164" y="10245"/>
                  <a:pt x="43252" y="10278"/>
                </a:cubicBezTo>
                <a:cubicBezTo>
                  <a:pt x="43196" y="10475"/>
                  <a:pt x="43098" y="10632"/>
                  <a:pt x="42950" y="10743"/>
                </a:cubicBezTo>
                <a:cubicBezTo>
                  <a:pt x="42768" y="10882"/>
                  <a:pt x="42573" y="11003"/>
                  <a:pt x="42370" y="11106"/>
                </a:cubicBezTo>
                <a:cubicBezTo>
                  <a:pt x="42096" y="11241"/>
                  <a:pt x="41807" y="11284"/>
                  <a:pt x="41511" y="11284"/>
                </a:cubicBezTo>
                <a:cubicBezTo>
                  <a:pt x="41392" y="11284"/>
                  <a:pt x="41272" y="11277"/>
                  <a:pt x="41152" y="11266"/>
                </a:cubicBezTo>
                <a:cubicBezTo>
                  <a:pt x="40323" y="11195"/>
                  <a:pt x="39517" y="11016"/>
                  <a:pt x="38721" y="10771"/>
                </a:cubicBezTo>
                <a:cubicBezTo>
                  <a:pt x="38064" y="10569"/>
                  <a:pt x="37400" y="10383"/>
                  <a:pt x="36733" y="10213"/>
                </a:cubicBezTo>
                <a:cubicBezTo>
                  <a:pt x="36405" y="10131"/>
                  <a:pt x="36071" y="10076"/>
                  <a:pt x="35734" y="10049"/>
                </a:cubicBezTo>
                <a:cubicBezTo>
                  <a:pt x="35594" y="10037"/>
                  <a:pt x="35453" y="10028"/>
                  <a:pt x="35314" y="10028"/>
                </a:cubicBezTo>
                <a:cubicBezTo>
                  <a:pt x="34966" y="10028"/>
                  <a:pt x="34623" y="10081"/>
                  <a:pt x="34301" y="10264"/>
                </a:cubicBezTo>
                <a:cubicBezTo>
                  <a:pt x="34290" y="10270"/>
                  <a:pt x="34276" y="10273"/>
                  <a:pt x="34261" y="10273"/>
                </a:cubicBezTo>
                <a:cubicBezTo>
                  <a:pt x="34234" y="10273"/>
                  <a:pt x="34203" y="10265"/>
                  <a:pt x="34178" y="10256"/>
                </a:cubicBezTo>
                <a:cubicBezTo>
                  <a:pt x="34138" y="10242"/>
                  <a:pt x="34104" y="10207"/>
                  <a:pt x="34067" y="10183"/>
                </a:cubicBezTo>
                <a:cubicBezTo>
                  <a:pt x="32980" y="9433"/>
                  <a:pt x="31869" y="8719"/>
                  <a:pt x="30726" y="8058"/>
                </a:cubicBezTo>
                <a:cubicBezTo>
                  <a:pt x="30676" y="8030"/>
                  <a:pt x="30630" y="7997"/>
                  <a:pt x="30583" y="7966"/>
                </a:cubicBezTo>
                <a:lnTo>
                  <a:pt x="30590" y="7926"/>
                </a:lnTo>
                <a:close/>
                <a:moveTo>
                  <a:pt x="19380" y="4691"/>
                </a:moveTo>
                <a:cubicBezTo>
                  <a:pt x="19541" y="4691"/>
                  <a:pt x="19703" y="4711"/>
                  <a:pt x="19866" y="4761"/>
                </a:cubicBezTo>
                <a:cubicBezTo>
                  <a:pt x="19999" y="4802"/>
                  <a:pt x="20142" y="4818"/>
                  <a:pt x="20278" y="4845"/>
                </a:cubicBezTo>
                <a:cubicBezTo>
                  <a:pt x="21594" y="5107"/>
                  <a:pt x="22899" y="5404"/>
                  <a:pt x="24171" y="5837"/>
                </a:cubicBezTo>
                <a:cubicBezTo>
                  <a:pt x="24235" y="5858"/>
                  <a:pt x="24297" y="5885"/>
                  <a:pt x="24396" y="5923"/>
                </a:cubicBezTo>
                <a:cubicBezTo>
                  <a:pt x="24320" y="5953"/>
                  <a:pt x="24282" y="5973"/>
                  <a:pt x="24242" y="5984"/>
                </a:cubicBezTo>
                <a:cubicBezTo>
                  <a:pt x="23777" y="6097"/>
                  <a:pt x="23310" y="6200"/>
                  <a:pt x="22848" y="6320"/>
                </a:cubicBezTo>
                <a:cubicBezTo>
                  <a:pt x="21944" y="6552"/>
                  <a:pt x="21070" y="6886"/>
                  <a:pt x="20243" y="7316"/>
                </a:cubicBezTo>
                <a:cubicBezTo>
                  <a:pt x="19633" y="7636"/>
                  <a:pt x="19043" y="7990"/>
                  <a:pt x="18442" y="8324"/>
                </a:cubicBezTo>
                <a:cubicBezTo>
                  <a:pt x="17769" y="8698"/>
                  <a:pt x="17094" y="9074"/>
                  <a:pt x="16414" y="9438"/>
                </a:cubicBezTo>
                <a:cubicBezTo>
                  <a:pt x="15851" y="9739"/>
                  <a:pt x="15301" y="10058"/>
                  <a:pt x="14834" y="10503"/>
                </a:cubicBezTo>
                <a:cubicBezTo>
                  <a:pt x="14654" y="10675"/>
                  <a:pt x="14480" y="10852"/>
                  <a:pt x="14301" y="11024"/>
                </a:cubicBezTo>
                <a:cubicBezTo>
                  <a:pt x="14043" y="11270"/>
                  <a:pt x="13753" y="11476"/>
                  <a:pt x="13463" y="11690"/>
                </a:cubicBezTo>
                <a:cubicBezTo>
                  <a:pt x="13421" y="11661"/>
                  <a:pt x="13390" y="11641"/>
                  <a:pt x="13361" y="11616"/>
                </a:cubicBezTo>
                <a:cubicBezTo>
                  <a:pt x="12851" y="11158"/>
                  <a:pt x="12264" y="10829"/>
                  <a:pt x="11632" y="10575"/>
                </a:cubicBezTo>
                <a:cubicBezTo>
                  <a:pt x="10926" y="10289"/>
                  <a:pt x="10191" y="10096"/>
                  <a:pt x="9462" y="9880"/>
                </a:cubicBezTo>
                <a:cubicBezTo>
                  <a:pt x="9231" y="9812"/>
                  <a:pt x="8998" y="9744"/>
                  <a:pt x="8768" y="9665"/>
                </a:cubicBezTo>
                <a:cubicBezTo>
                  <a:pt x="8418" y="9542"/>
                  <a:pt x="8111" y="9338"/>
                  <a:pt x="7802" y="9096"/>
                </a:cubicBezTo>
                <a:lnTo>
                  <a:pt x="7802" y="9096"/>
                </a:lnTo>
                <a:cubicBezTo>
                  <a:pt x="7844" y="9059"/>
                  <a:pt x="7860" y="9039"/>
                  <a:pt x="7880" y="9026"/>
                </a:cubicBezTo>
                <a:cubicBezTo>
                  <a:pt x="8227" y="8813"/>
                  <a:pt x="8565" y="8580"/>
                  <a:pt x="8925" y="8390"/>
                </a:cubicBezTo>
                <a:cubicBezTo>
                  <a:pt x="9588" y="8039"/>
                  <a:pt x="10262" y="7703"/>
                  <a:pt x="10939" y="7378"/>
                </a:cubicBezTo>
                <a:cubicBezTo>
                  <a:pt x="11818" y="6956"/>
                  <a:pt x="12748" y="6679"/>
                  <a:pt x="13687" y="6437"/>
                </a:cubicBezTo>
                <a:cubicBezTo>
                  <a:pt x="14598" y="6201"/>
                  <a:pt x="15493" y="5926"/>
                  <a:pt x="16354" y="5548"/>
                </a:cubicBezTo>
                <a:cubicBezTo>
                  <a:pt x="17087" y="5227"/>
                  <a:pt x="17838" y="4966"/>
                  <a:pt x="18620" y="4795"/>
                </a:cubicBezTo>
                <a:cubicBezTo>
                  <a:pt x="18873" y="4740"/>
                  <a:pt x="19126" y="4691"/>
                  <a:pt x="19380" y="4691"/>
                </a:cubicBezTo>
                <a:close/>
                <a:moveTo>
                  <a:pt x="25058" y="6179"/>
                </a:moveTo>
                <a:cubicBezTo>
                  <a:pt x="25105" y="6179"/>
                  <a:pt x="25151" y="6186"/>
                  <a:pt x="25187" y="6205"/>
                </a:cubicBezTo>
                <a:cubicBezTo>
                  <a:pt x="25307" y="6268"/>
                  <a:pt x="25437" y="6290"/>
                  <a:pt x="25558" y="6339"/>
                </a:cubicBezTo>
                <a:cubicBezTo>
                  <a:pt x="26262" y="6624"/>
                  <a:pt x="26964" y="6913"/>
                  <a:pt x="27666" y="7204"/>
                </a:cubicBezTo>
                <a:cubicBezTo>
                  <a:pt x="27704" y="7219"/>
                  <a:pt x="27737" y="7247"/>
                  <a:pt x="27786" y="7277"/>
                </a:cubicBezTo>
                <a:cubicBezTo>
                  <a:pt x="27724" y="7318"/>
                  <a:pt x="27680" y="7352"/>
                  <a:pt x="27630" y="7380"/>
                </a:cubicBezTo>
                <a:cubicBezTo>
                  <a:pt x="27118" y="7678"/>
                  <a:pt x="26600" y="7964"/>
                  <a:pt x="26094" y="8273"/>
                </a:cubicBezTo>
                <a:cubicBezTo>
                  <a:pt x="24856" y="9027"/>
                  <a:pt x="23665" y="9845"/>
                  <a:pt x="22604" y="10839"/>
                </a:cubicBezTo>
                <a:cubicBezTo>
                  <a:pt x="21697" y="11690"/>
                  <a:pt x="20786" y="12535"/>
                  <a:pt x="19888" y="13392"/>
                </a:cubicBezTo>
                <a:cubicBezTo>
                  <a:pt x="19319" y="13935"/>
                  <a:pt x="18793" y="14517"/>
                  <a:pt x="18351" y="15170"/>
                </a:cubicBezTo>
                <a:cubicBezTo>
                  <a:pt x="18312" y="15227"/>
                  <a:pt x="18269" y="15278"/>
                  <a:pt x="18229" y="15331"/>
                </a:cubicBezTo>
                <a:cubicBezTo>
                  <a:pt x="18199" y="15324"/>
                  <a:pt x="18169" y="15316"/>
                  <a:pt x="18139" y="15307"/>
                </a:cubicBezTo>
                <a:cubicBezTo>
                  <a:pt x="17478" y="15036"/>
                  <a:pt x="16824" y="14747"/>
                  <a:pt x="16198" y="14399"/>
                </a:cubicBezTo>
                <a:cubicBezTo>
                  <a:pt x="15861" y="14212"/>
                  <a:pt x="15544" y="13996"/>
                  <a:pt x="15284" y="13711"/>
                </a:cubicBezTo>
                <a:cubicBezTo>
                  <a:pt x="14743" y="13119"/>
                  <a:pt x="14211" y="12517"/>
                  <a:pt x="13657" y="11897"/>
                </a:cubicBezTo>
                <a:lnTo>
                  <a:pt x="13655" y="11897"/>
                </a:lnTo>
                <a:cubicBezTo>
                  <a:pt x="13741" y="11832"/>
                  <a:pt x="13805" y="11781"/>
                  <a:pt x="13871" y="11735"/>
                </a:cubicBezTo>
                <a:cubicBezTo>
                  <a:pt x="14201" y="11504"/>
                  <a:pt x="14521" y="11264"/>
                  <a:pt x="14804" y="10975"/>
                </a:cubicBezTo>
                <a:cubicBezTo>
                  <a:pt x="15277" y="10490"/>
                  <a:pt x="15840" y="10137"/>
                  <a:pt x="16432" y="9816"/>
                </a:cubicBezTo>
                <a:cubicBezTo>
                  <a:pt x="17350" y="9318"/>
                  <a:pt x="18269" y="8820"/>
                  <a:pt x="19175" y="8299"/>
                </a:cubicBezTo>
                <a:cubicBezTo>
                  <a:pt x="20206" y="7706"/>
                  <a:pt x="21270" y="7190"/>
                  <a:pt x="22409" y="6837"/>
                </a:cubicBezTo>
                <a:cubicBezTo>
                  <a:pt x="22762" y="6727"/>
                  <a:pt x="23115" y="6614"/>
                  <a:pt x="23474" y="6524"/>
                </a:cubicBezTo>
                <a:cubicBezTo>
                  <a:pt x="23949" y="6403"/>
                  <a:pt x="24429" y="6300"/>
                  <a:pt x="24909" y="6197"/>
                </a:cubicBezTo>
                <a:cubicBezTo>
                  <a:pt x="24955" y="6187"/>
                  <a:pt x="25008" y="6179"/>
                  <a:pt x="25058" y="6179"/>
                </a:cubicBezTo>
                <a:close/>
                <a:moveTo>
                  <a:pt x="28265" y="7494"/>
                </a:moveTo>
                <a:cubicBezTo>
                  <a:pt x="28343" y="7494"/>
                  <a:pt x="28420" y="7529"/>
                  <a:pt x="28499" y="7606"/>
                </a:cubicBezTo>
                <a:cubicBezTo>
                  <a:pt x="28446" y="7669"/>
                  <a:pt x="28395" y="7718"/>
                  <a:pt x="28356" y="7774"/>
                </a:cubicBezTo>
                <a:cubicBezTo>
                  <a:pt x="28244" y="7936"/>
                  <a:pt x="28110" y="8090"/>
                  <a:pt x="28033" y="8269"/>
                </a:cubicBezTo>
                <a:cubicBezTo>
                  <a:pt x="27814" y="8778"/>
                  <a:pt x="27584" y="9286"/>
                  <a:pt x="27421" y="9815"/>
                </a:cubicBezTo>
                <a:cubicBezTo>
                  <a:pt x="27009" y="11143"/>
                  <a:pt x="26635" y="12483"/>
                  <a:pt x="26240" y="13816"/>
                </a:cubicBezTo>
                <a:cubicBezTo>
                  <a:pt x="26100" y="14287"/>
                  <a:pt x="25960" y="14758"/>
                  <a:pt x="25791" y="15220"/>
                </a:cubicBezTo>
                <a:cubicBezTo>
                  <a:pt x="25544" y="15896"/>
                  <a:pt x="25155" y="16494"/>
                  <a:pt x="24714" y="17062"/>
                </a:cubicBezTo>
                <a:cubicBezTo>
                  <a:pt x="24367" y="17511"/>
                  <a:pt x="23941" y="17848"/>
                  <a:pt x="23442" y="18109"/>
                </a:cubicBezTo>
                <a:cubicBezTo>
                  <a:pt x="23382" y="18141"/>
                  <a:pt x="23329" y="18157"/>
                  <a:pt x="23278" y="18157"/>
                </a:cubicBezTo>
                <a:cubicBezTo>
                  <a:pt x="23221" y="18157"/>
                  <a:pt x="23167" y="18137"/>
                  <a:pt x="23109" y="18097"/>
                </a:cubicBezTo>
                <a:cubicBezTo>
                  <a:pt x="22787" y="17878"/>
                  <a:pt x="22457" y="17671"/>
                  <a:pt x="22142" y="17443"/>
                </a:cubicBezTo>
                <a:cubicBezTo>
                  <a:pt x="21057" y="16660"/>
                  <a:pt x="19923" y="15965"/>
                  <a:pt x="18655" y="15511"/>
                </a:cubicBezTo>
                <a:cubicBezTo>
                  <a:pt x="18590" y="15489"/>
                  <a:pt x="18529" y="15458"/>
                  <a:pt x="18456" y="15427"/>
                </a:cubicBezTo>
                <a:cubicBezTo>
                  <a:pt x="18473" y="15389"/>
                  <a:pt x="18495" y="15352"/>
                  <a:pt x="18517" y="15316"/>
                </a:cubicBezTo>
                <a:cubicBezTo>
                  <a:pt x="18910" y="14772"/>
                  <a:pt x="19335" y="14255"/>
                  <a:pt x="19811" y="13783"/>
                </a:cubicBezTo>
                <a:cubicBezTo>
                  <a:pt x="20866" y="12737"/>
                  <a:pt x="21969" y="11743"/>
                  <a:pt x="23117" y="10800"/>
                </a:cubicBezTo>
                <a:cubicBezTo>
                  <a:pt x="24655" y="9538"/>
                  <a:pt x="26378" y="8554"/>
                  <a:pt x="28086" y="7550"/>
                </a:cubicBezTo>
                <a:cubicBezTo>
                  <a:pt x="28148" y="7513"/>
                  <a:pt x="28207" y="7494"/>
                  <a:pt x="28265" y="7494"/>
                </a:cubicBezTo>
                <a:close/>
                <a:moveTo>
                  <a:pt x="29360" y="8038"/>
                </a:moveTo>
                <a:cubicBezTo>
                  <a:pt x="29810" y="8138"/>
                  <a:pt x="33449" y="10377"/>
                  <a:pt x="33680" y="10683"/>
                </a:cubicBezTo>
                <a:cubicBezTo>
                  <a:pt x="33621" y="10782"/>
                  <a:pt x="33544" y="10873"/>
                  <a:pt x="33507" y="10978"/>
                </a:cubicBezTo>
                <a:cubicBezTo>
                  <a:pt x="33369" y="11375"/>
                  <a:pt x="33296" y="11785"/>
                  <a:pt x="33354" y="12202"/>
                </a:cubicBezTo>
                <a:cubicBezTo>
                  <a:pt x="33422" y="12690"/>
                  <a:pt x="33565" y="13163"/>
                  <a:pt x="33754" y="13617"/>
                </a:cubicBezTo>
                <a:cubicBezTo>
                  <a:pt x="34089" y="14425"/>
                  <a:pt x="34526" y="15184"/>
                  <a:pt x="34921" y="15963"/>
                </a:cubicBezTo>
                <a:cubicBezTo>
                  <a:pt x="35112" y="16337"/>
                  <a:pt x="35324" y="16702"/>
                  <a:pt x="35447" y="17108"/>
                </a:cubicBezTo>
                <a:cubicBezTo>
                  <a:pt x="35570" y="17506"/>
                  <a:pt x="35710" y="17895"/>
                  <a:pt x="35834" y="18291"/>
                </a:cubicBezTo>
                <a:cubicBezTo>
                  <a:pt x="35890" y="18468"/>
                  <a:pt x="35950" y="18647"/>
                  <a:pt x="35965" y="18829"/>
                </a:cubicBezTo>
                <a:cubicBezTo>
                  <a:pt x="36060" y="19923"/>
                  <a:pt x="35601" y="20681"/>
                  <a:pt x="34542" y="21173"/>
                </a:cubicBezTo>
                <a:cubicBezTo>
                  <a:pt x="34076" y="20642"/>
                  <a:pt x="33612" y="20119"/>
                  <a:pt x="33155" y="19586"/>
                </a:cubicBezTo>
                <a:cubicBezTo>
                  <a:pt x="33049" y="19461"/>
                  <a:pt x="32963" y="19314"/>
                  <a:pt x="32889" y="19167"/>
                </a:cubicBezTo>
                <a:cubicBezTo>
                  <a:pt x="32508" y="18402"/>
                  <a:pt x="32123" y="17640"/>
                  <a:pt x="31805" y="16845"/>
                </a:cubicBezTo>
                <a:cubicBezTo>
                  <a:pt x="31367" y="15758"/>
                  <a:pt x="31032" y="14643"/>
                  <a:pt x="30834" y="13486"/>
                </a:cubicBezTo>
                <a:cubicBezTo>
                  <a:pt x="30742" y="12952"/>
                  <a:pt x="30659" y="12417"/>
                  <a:pt x="30567" y="11884"/>
                </a:cubicBezTo>
                <a:cubicBezTo>
                  <a:pt x="30400" y="10905"/>
                  <a:pt x="30107" y="9962"/>
                  <a:pt x="29756" y="9034"/>
                </a:cubicBezTo>
                <a:cubicBezTo>
                  <a:pt x="29653" y="8760"/>
                  <a:pt x="29533" y="8492"/>
                  <a:pt x="29422" y="8220"/>
                </a:cubicBezTo>
                <a:cubicBezTo>
                  <a:pt x="29400" y="8165"/>
                  <a:pt x="29383" y="8107"/>
                  <a:pt x="29360" y="8038"/>
                </a:cubicBezTo>
                <a:close/>
                <a:moveTo>
                  <a:pt x="28810" y="7911"/>
                </a:moveTo>
                <a:cubicBezTo>
                  <a:pt x="28829" y="7941"/>
                  <a:pt x="28846" y="7973"/>
                  <a:pt x="28861" y="8006"/>
                </a:cubicBezTo>
                <a:cubicBezTo>
                  <a:pt x="29027" y="8420"/>
                  <a:pt x="29196" y="8834"/>
                  <a:pt x="29356" y="9251"/>
                </a:cubicBezTo>
                <a:cubicBezTo>
                  <a:pt x="29793" y="10393"/>
                  <a:pt x="30096" y="11571"/>
                  <a:pt x="30283" y="12781"/>
                </a:cubicBezTo>
                <a:cubicBezTo>
                  <a:pt x="30432" y="13732"/>
                  <a:pt x="30652" y="14672"/>
                  <a:pt x="30941" y="15592"/>
                </a:cubicBezTo>
                <a:cubicBezTo>
                  <a:pt x="31280" y="16665"/>
                  <a:pt x="31735" y="17691"/>
                  <a:pt x="32231" y="18701"/>
                </a:cubicBezTo>
                <a:cubicBezTo>
                  <a:pt x="32451" y="19149"/>
                  <a:pt x="32685" y="19587"/>
                  <a:pt x="33018" y="19963"/>
                </a:cubicBezTo>
                <a:cubicBezTo>
                  <a:pt x="33364" y="20355"/>
                  <a:pt x="33718" y="20740"/>
                  <a:pt x="34068" y="21127"/>
                </a:cubicBezTo>
                <a:cubicBezTo>
                  <a:pt x="34114" y="21179"/>
                  <a:pt x="34161" y="21228"/>
                  <a:pt x="34233" y="21305"/>
                </a:cubicBezTo>
                <a:cubicBezTo>
                  <a:pt x="34149" y="21334"/>
                  <a:pt x="34102" y="21353"/>
                  <a:pt x="34054" y="21363"/>
                </a:cubicBezTo>
                <a:cubicBezTo>
                  <a:pt x="33712" y="21445"/>
                  <a:pt x="33370" y="21484"/>
                  <a:pt x="33028" y="21484"/>
                </a:cubicBezTo>
                <a:cubicBezTo>
                  <a:pt x="32644" y="21484"/>
                  <a:pt x="32260" y="21434"/>
                  <a:pt x="31876" y="21340"/>
                </a:cubicBezTo>
                <a:cubicBezTo>
                  <a:pt x="31339" y="21208"/>
                  <a:pt x="30845" y="20972"/>
                  <a:pt x="30367" y="20696"/>
                </a:cubicBezTo>
                <a:cubicBezTo>
                  <a:pt x="29881" y="20415"/>
                  <a:pt x="29394" y="20135"/>
                  <a:pt x="28908" y="19854"/>
                </a:cubicBezTo>
                <a:cubicBezTo>
                  <a:pt x="28333" y="19519"/>
                  <a:pt x="27706" y="19283"/>
                  <a:pt x="27053" y="19155"/>
                </a:cubicBezTo>
                <a:cubicBezTo>
                  <a:pt x="26434" y="19034"/>
                  <a:pt x="25813" y="18917"/>
                  <a:pt x="25193" y="18795"/>
                </a:cubicBezTo>
                <a:cubicBezTo>
                  <a:pt x="24723" y="18701"/>
                  <a:pt x="24258" y="18588"/>
                  <a:pt x="23809" y="18417"/>
                </a:cubicBezTo>
                <a:cubicBezTo>
                  <a:pt x="23748" y="18395"/>
                  <a:pt x="23689" y="18366"/>
                  <a:pt x="23599" y="18326"/>
                </a:cubicBezTo>
                <a:cubicBezTo>
                  <a:pt x="23700" y="18269"/>
                  <a:pt x="23765" y="18230"/>
                  <a:pt x="23831" y="18194"/>
                </a:cubicBezTo>
                <a:cubicBezTo>
                  <a:pt x="24168" y="18009"/>
                  <a:pt x="24483" y="17791"/>
                  <a:pt x="24747" y="17510"/>
                </a:cubicBezTo>
                <a:cubicBezTo>
                  <a:pt x="25384" y="16833"/>
                  <a:pt x="25882" y="16060"/>
                  <a:pt x="26180" y="15178"/>
                </a:cubicBezTo>
                <a:cubicBezTo>
                  <a:pt x="26566" y="14036"/>
                  <a:pt x="26914" y="12882"/>
                  <a:pt x="27274" y="11731"/>
                </a:cubicBezTo>
                <a:cubicBezTo>
                  <a:pt x="27608" y="10665"/>
                  <a:pt x="27886" y="9582"/>
                  <a:pt x="28354" y="8562"/>
                </a:cubicBezTo>
                <a:cubicBezTo>
                  <a:pt x="28448" y="8358"/>
                  <a:pt x="28552" y="8161"/>
                  <a:pt x="28703" y="7994"/>
                </a:cubicBezTo>
                <a:cubicBezTo>
                  <a:pt x="28732" y="7964"/>
                  <a:pt x="28769" y="7943"/>
                  <a:pt x="28810" y="7911"/>
                </a:cubicBezTo>
                <a:close/>
                <a:moveTo>
                  <a:pt x="17145" y="0"/>
                </a:moveTo>
                <a:cubicBezTo>
                  <a:pt x="16646" y="0"/>
                  <a:pt x="16150" y="50"/>
                  <a:pt x="15660" y="162"/>
                </a:cubicBezTo>
                <a:cubicBezTo>
                  <a:pt x="15350" y="234"/>
                  <a:pt x="15045" y="330"/>
                  <a:pt x="14741" y="429"/>
                </a:cubicBezTo>
                <a:cubicBezTo>
                  <a:pt x="14100" y="635"/>
                  <a:pt x="13438" y="728"/>
                  <a:pt x="12773" y="814"/>
                </a:cubicBezTo>
                <a:cubicBezTo>
                  <a:pt x="12319" y="873"/>
                  <a:pt x="11861" y="921"/>
                  <a:pt x="11409" y="996"/>
                </a:cubicBezTo>
                <a:cubicBezTo>
                  <a:pt x="10848" y="1088"/>
                  <a:pt x="10304" y="1261"/>
                  <a:pt x="9791" y="1509"/>
                </a:cubicBezTo>
                <a:cubicBezTo>
                  <a:pt x="9006" y="1891"/>
                  <a:pt x="8223" y="2279"/>
                  <a:pt x="7446" y="2676"/>
                </a:cubicBezTo>
                <a:cubicBezTo>
                  <a:pt x="6749" y="3034"/>
                  <a:pt x="6054" y="3397"/>
                  <a:pt x="5372" y="3782"/>
                </a:cubicBezTo>
                <a:cubicBezTo>
                  <a:pt x="4934" y="4030"/>
                  <a:pt x="4511" y="4306"/>
                  <a:pt x="4101" y="4595"/>
                </a:cubicBezTo>
                <a:cubicBezTo>
                  <a:pt x="3454" y="5052"/>
                  <a:pt x="2788" y="5474"/>
                  <a:pt x="2108" y="5878"/>
                </a:cubicBezTo>
                <a:cubicBezTo>
                  <a:pt x="1642" y="6156"/>
                  <a:pt x="1204" y="6477"/>
                  <a:pt x="800" y="6838"/>
                </a:cubicBezTo>
                <a:cubicBezTo>
                  <a:pt x="595" y="7019"/>
                  <a:pt x="375" y="7184"/>
                  <a:pt x="163" y="7357"/>
                </a:cubicBezTo>
                <a:cubicBezTo>
                  <a:pt x="143" y="7373"/>
                  <a:pt x="123" y="7389"/>
                  <a:pt x="104" y="7406"/>
                </a:cubicBezTo>
                <a:cubicBezTo>
                  <a:pt x="31" y="7473"/>
                  <a:pt x="1" y="7551"/>
                  <a:pt x="38" y="7647"/>
                </a:cubicBezTo>
                <a:cubicBezTo>
                  <a:pt x="76" y="7742"/>
                  <a:pt x="155" y="7773"/>
                  <a:pt x="245" y="7773"/>
                </a:cubicBezTo>
                <a:cubicBezTo>
                  <a:pt x="248" y="7773"/>
                  <a:pt x="251" y="7773"/>
                  <a:pt x="255" y="7773"/>
                </a:cubicBezTo>
                <a:cubicBezTo>
                  <a:pt x="337" y="7770"/>
                  <a:pt x="420" y="7759"/>
                  <a:pt x="501" y="7740"/>
                </a:cubicBezTo>
                <a:cubicBezTo>
                  <a:pt x="891" y="7658"/>
                  <a:pt x="1284" y="7625"/>
                  <a:pt x="1681" y="7625"/>
                </a:cubicBezTo>
                <a:cubicBezTo>
                  <a:pt x="1807" y="7625"/>
                  <a:pt x="1933" y="7628"/>
                  <a:pt x="2060" y="7634"/>
                </a:cubicBezTo>
                <a:cubicBezTo>
                  <a:pt x="2595" y="7660"/>
                  <a:pt x="3130" y="7669"/>
                  <a:pt x="3666" y="7692"/>
                </a:cubicBezTo>
                <a:cubicBezTo>
                  <a:pt x="4743" y="7739"/>
                  <a:pt x="5712" y="8089"/>
                  <a:pt x="6568" y="8746"/>
                </a:cubicBezTo>
                <a:cubicBezTo>
                  <a:pt x="6927" y="9023"/>
                  <a:pt x="7292" y="9292"/>
                  <a:pt x="7650" y="9569"/>
                </a:cubicBezTo>
                <a:cubicBezTo>
                  <a:pt x="8070" y="9892"/>
                  <a:pt x="8539" y="10116"/>
                  <a:pt x="9049" y="10259"/>
                </a:cubicBezTo>
                <a:cubicBezTo>
                  <a:pt x="9541" y="10397"/>
                  <a:pt x="10032" y="10537"/>
                  <a:pt x="10516" y="10696"/>
                </a:cubicBezTo>
                <a:cubicBezTo>
                  <a:pt x="10935" y="10833"/>
                  <a:pt x="11349" y="10984"/>
                  <a:pt x="11755" y="11153"/>
                </a:cubicBezTo>
                <a:cubicBezTo>
                  <a:pt x="12395" y="11418"/>
                  <a:pt x="12967" y="11823"/>
                  <a:pt x="13428" y="12339"/>
                </a:cubicBezTo>
                <a:cubicBezTo>
                  <a:pt x="13817" y="12771"/>
                  <a:pt x="14208" y="13199"/>
                  <a:pt x="14588" y="13638"/>
                </a:cubicBezTo>
                <a:cubicBezTo>
                  <a:pt x="15077" y="14201"/>
                  <a:pt x="15658" y="14636"/>
                  <a:pt x="16327" y="14963"/>
                </a:cubicBezTo>
                <a:cubicBezTo>
                  <a:pt x="17033" y="15307"/>
                  <a:pt x="17745" y="15640"/>
                  <a:pt x="18485" y="15903"/>
                </a:cubicBezTo>
                <a:cubicBezTo>
                  <a:pt x="19706" y="16337"/>
                  <a:pt x="20803" y="16993"/>
                  <a:pt x="21850" y="17743"/>
                </a:cubicBezTo>
                <a:cubicBezTo>
                  <a:pt x="22046" y="17884"/>
                  <a:pt x="22243" y="18027"/>
                  <a:pt x="22439" y="18168"/>
                </a:cubicBezTo>
                <a:cubicBezTo>
                  <a:pt x="22932" y="18522"/>
                  <a:pt x="23471" y="18788"/>
                  <a:pt x="24055" y="18942"/>
                </a:cubicBezTo>
                <a:cubicBezTo>
                  <a:pt x="24597" y="19084"/>
                  <a:pt x="25149" y="19194"/>
                  <a:pt x="25697" y="19307"/>
                </a:cubicBezTo>
                <a:cubicBezTo>
                  <a:pt x="26147" y="19401"/>
                  <a:pt x="26601" y="19476"/>
                  <a:pt x="27050" y="19564"/>
                </a:cubicBezTo>
                <a:cubicBezTo>
                  <a:pt x="27646" y="19682"/>
                  <a:pt x="28201" y="19903"/>
                  <a:pt x="28723" y="20208"/>
                </a:cubicBezTo>
                <a:cubicBezTo>
                  <a:pt x="29213" y="20495"/>
                  <a:pt x="29700" y="20788"/>
                  <a:pt x="30188" y="21077"/>
                </a:cubicBezTo>
                <a:cubicBezTo>
                  <a:pt x="30562" y="21299"/>
                  <a:pt x="30949" y="21493"/>
                  <a:pt x="31361" y="21636"/>
                </a:cubicBezTo>
                <a:cubicBezTo>
                  <a:pt x="31910" y="21828"/>
                  <a:pt x="32468" y="21927"/>
                  <a:pt x="33032" y="21927"/>
                </a:cubicBezTo>
                <a:cubicBezTo>
                  <a:pt x="33335" y="21927"/>
                  <a:pt x="33639" y="21899"/>
                  <a:pt x="33945" y="21840"/>
                </a:cubicBezTo>
                <a:cubicBezTo>
                  <a:pt x="34691" y="21696"/>
                  <a:pt x="35351" y="21352"/>
                  <a:pt x="35844" y="20768"/>
                </a:cubicBezTo>
                <a:cubicBezTo>
                  <a:pt x="36378" y="20136"/>
                  <a:pt x="36553" y="19377"/>
                  <a:pt x="36359" y="18577"/>
                </a:cubicBezTo>
                <a:cubicBezTo>
                  <a:pt x="36198" y="17909"/>
                  <a:pt x="35967" y="17255"/>
                  <a:pt x="35739" y="16607"/>
                </a:cubicBezTo>
                <a:cubicBezTo>
                  <a:pt x="35630" y="16296"/>
                  <a:pt x="35452" y="16009"/>
                  <a:pt x="35305" y="15712"/>
                </a:cubicBezTo>
                <a:cubicBezTo>
                  <a:pt x="34927" y="14945"/>
                  <a:pt x="34497" y="14203"/>
                  <a:pt x="34199" y="13401"/>
                </a:cubicBezTo>
                <a:cubicBezTo>
                  <a:pt x="34048" y="12996"/>
                  <a:pt x="33939" y="12572"/>
                  <a:pt x="33853" y="12149"/>
                </a:cubicBezTo>
                <a:cubicBezTo>
                  <a:pt x="33789" y="11826"/>
                  <a:pt x="33864" y="11500"/>
                  <a:pt x="33979" y="11191"/>
                </a:cubicBezTo>
                <a:cubicBezTo>
                  <a:pt x="34006" y="11116"/>
                  <a:pt x="34055" y="11048"/>
                  <a:pt x="34108" y="10950"/>
                </a:cubicBezTo>
                <a:cubicBezTo>
                  <a:pt x="34200" y="11012"/>
                  <a:pt x="34268" y="11057"/>
                  <a:pt x="34334" y="11105"/>
                </a:cubicBezTo>
                <a:cubicBezTo>
                  <a:pt x="35333" y="11826"/>
                  <a:pt x="36290" y="12605"/>
                  <a:pt x="37199" y="13436"/>
                </a:cubicBezTo>
                <a:cubicBezTo>
                  <a:pt x="37587" y="13792"/>
                  <a:pt x="37931" y="14201"/>
                  <a:pt x="38287" y="14591"/>
                </a:cubicBezTo>
                <a:cubicBezTo>
                  <a:pt x="39000" y="15374"/>
                  <a:pt x="39726" y="16147"/>
                  <a:pt x="40416" y="16949"/>
                </a:cubicBezTo>
                <a:cubicBezTo>
                  <a:pt x="41860" y="18628"/>
                  <a:pt x="43233" y="20363"/>
                  <a:pt x="44456" y="22213"/>
                </a:cubicBezTo>
                <a:cubicBezTo>
                  <a:pt x="45159" y="23278"/>
                  <a:pt x="45783" y="24392"/>
                  <a:pt x="46371" y="25525"/>
                </a:cubicBezTo>
                <a:cubicBezTo>
                  <a:pt x="46844" y="26437"/>
                  <a:pt x="47281" y="27367"/>
                  <a:pt x="47657" y="28323"/>
                </a:cubicBezTo>
                <a:cubicBezTo>
                  <a:pt x="47967" y="29106"/>
                  <a:pt x="48236" y="29905"/>
                  <a:pt x="48515" y="30700"/>
                </a:cubicBezTo>
                <a:cubicBezTo>
                  <a:pt x="48597" y="30937"/>
                  <a:pt x="48684" y="31167"/>
                  <a:pt x="48868" y="31347"/>
                </a:cubicBezTo>
                <a:cubicBezTo>
                  <a:pt x="48884" y="31366"/>
                  <a:pt x="48900" y="31387"/>
                  <a:pt x="48913" y="31409"/>
                </a:cubicBezTo>
                <a:cubicBezTo>
                  <a:pt x="49003" y="31550"/>
                  <a:pt x="49122" y="31623"/>
                  <a:pt x="49254" y="31623"/>
                </a:cubicBezTo>
                <a:cubicBezTo>
                  <a:pt x="49332" y="31623"/>
                  <a:pt x="49416" y="31597"/>
                  <a:pt x="49501" y="31545"/>
                </a:cubicBezTo>
                <a:cubicBezTo>
                  <a:pt x="49731" y="31405"/>
                  <a:pt x="49856" y="31192"/>
                  <a:pt x="49867" y="30930"/>
                </a:cubicBezTo>
                <a:cubicBezTo>
                  <a:pt x="49874" y="30726"/>
                  <a:pt x="49858" y="30523"/>
                  <a:pt x="49818" y="30323"/>
                </a:cubicBezTo>
                <a:cubicBezTo>
                  <a:pt x="49700" y="29727"/>
                  <a:pt x="49529" y="29144"/>
                  <a:pt x="49308" y="28579"/>
                </a:cubicBezTo>
                <a:cubicBezTo>
                  <a:pt x="49114" y="28079"/>
                  <a:pt x="48905" y="27586"/>
                  <a:pt x="48705" y="27088"/>
                </a:cubicBezTo>
                <a:cubicBezTo>
                  <a:pt x="48300" y="26079"/>
                  <a:pt x="47778" y="25129"/>
                  <a:pt x="47228" y="24194"/>
                </a:cubicBezTo>
                <a:cubicBezTo>
                  <a:pt x="45817" y="21800"/>
                  <a:pt x="44132" y="19606"/>
                  <a:pt x="42345" y="17489"/>
                </a:cubicBezTo>
                <a:cubicBezTo>
                  <a:pt x="41372" y="16338"/>
                  <a:pt x="40292" y="15288"/>
                  <a:pt x="39176" y="14276"/>
                </a:cubicBezTo>
                <a:cubicBezTo>
                  <a:pt x="39147" y="14250"/>
                  <a:pt x="39118" y="14225"/>
                  <a:pt x="39089" y="14201"/>
                </a:cubicBezTo>
                <a:cubicBezTo>
                  <a:pt x="38053" y="13339"/>
                  <a:pt x="37021" y="12476"/>
                  <a:pt x="35982" y="11621"/>
                </a:cubicBezTo>
                <a:cubicBezTo>
                  <a:pt x="35582" y="11292"/>
                  <a:pt x="35165" y="10988"/>
                  <a:pt x="34757" y="10672"/>
                </a:cubicBezTo>
                <a:cubicBezTo>
                  <a:pt x="34707" y="10635"/>
                  <a:pt x="34661" y="10593"/>
                  <a:pt x="34580" y="10526"/>
                </a:cubicBezTo>
                <a:cubicBezTo>
                  <a:pt x="34681" y="10502"/>
                  <a:pt x="34744" y="10482"/>
                  <a:pt x="34809" y="10471"/>
                </a:cubicBezTo>
                <a:cubicBezTo>
                  <a:pt x="34995" y="10442"/>
                  <a:pt x="35181" y="10428"/>
                  <a:pt x="35366" y="10428"/>
                </a:cubicBezTo>
                <a:cubicBezTo>
                  <a:pt x="35696" y="10428"/>
                  <a:pt x="36023" y="10472"/>
                  <a:pt x="36346" y="10555"/>
                </a:cubicBezTo>
                <a:cubicBezTo>
                  <a:pt x="37051" y="10735"/>
                  <a:pt x="37752" y="10929"/>
                  <a:pt x="38448" y="11137"/>
                </a:cubicBezTo>
                <a:cubicBezTo>
                  <a:pt x="39091" y="11329"/>
                  <a:pt x="39732" y="11522"/>
                  <a:pt x="40398" y="11617"/>
                </a:cubicBezTo>
                <a:cubicBezTo>
                  <a:pt x="40759" y="11669"/>
                  <a:pt x="41120" y="11719"/>
                  <a:pt x="41485" y="11719"/>
                </a:cubicBezTo>
                <a:cubicBezTo>
                  <a:pt x="41586" y="11719"/>
                  <a:pt x="41686" y="11715"/>
                  <a:pt x="41787" y="11706"/>
                </a:cubicBezTo>
                <a:cubicBezTo>
                  <a:pt x="42335" y="11658"/>
                  <a:pt x="42809" y="11438"/>
                  <a:pt x="43217" y="11080"/>
                </a:cubicBezTo>
                <a:cubicBezTo>
                  <a:pt x="43564" y="10776"/>
                  <a:pt x="43712" y="10377"/>
                  <a:pt x="43721" y="9922"/>
                </a:cubicBezTo>
                <a:cubicBezTo>
                  <a:pt x="43730" y="9439"/>
                  <a:pt x="43591" y="8990"/>
                  <a:pt x="43398" y="8554"/>
                </a:cubicBezTo>
                <a:cubicBezTo>
                  <a:pt x="42856" y="7332"/>
                  <a:pt x="41919" y="6493"/>
                  <a:pt x="40764" y="5878"/>
                </a:cubicBezTo>
                <a:cubicBezTo>
                  <a:pt x="40416" y="5692"/>
                  <a:pt x="40049" y="5539"/>
                  <a:pt x="39680" y="5395"/>
                </a:cubicBezTo>
                <a:cubicBezTo>
                  <a:pt x="38971" y="5121"/>
                  <a:pt x="38293" y="4773"/>
                  <a:pt x="37657" y="4358"/>
                </a:cubicBezTo>
                <a:cubicBezTo>
                  <a:pt x="37272" y="4108"/>
                  <a:pt x="36878" y="3872"/>
                  <a:pt x="36477" y="3646"/>
                </a:cubicBezTo>
                <a:cubicBezTo>
                  <a:pt x="35246" y="2952"/>
                  <a:pt x="33935" y="2491"/>
                  <a:pt x="32533" y="2301"/>
                </a:cubicBezTo>
                <a:cubicBezTo>
                  <a:pt x="31005" y="2094"/>
                  <a:pt x="29512" y="1738"/>
                  <a:pt x="28040" y="1281"/>
                </a:cubicBezTo>
                <a:cubicBezTo>
                  <a:pt x="27419" y="1088"/>
                  <a:pt x="26786" y="934"/>
                  <a:pt x="26155" y="772"/>
                </a:cubicBezTo>
                <a:cubicBezTo>
                  <a:pt x="25045" y="486"/>
                  <a:pt x="23915" y="396"/>
                  <a:pt x="22775" y="396"/>
                </a:cubicBezTo>
                <a:cubicBezTo>
                  <a:pt x="22674" y="396"/>
                  <a:pt x="22574" y="396"/>
                  <a:pt x="22474" y="398"/>
                </a:cubicBezTo>
                <a:cubicBezTo>
                  <a:pt x="22343" y="399"/>
                  <a:pt x="22212" y="400"/>
                  <a:pt x="22082" y="400"/>
                </a:cubicBezTo>
                <a:cubicBezTo>
                  <a:pt x="21019" y="400"/>
                  <a:pt x="19962" y="337"/>
                  <a:pt x="18911" y="150"/>
                </a:cubicBezTo>
                <a:cubicBezTo>
                  <a:pt x="18510" y="80"/>
                  <a:pt x="18102" y="48"/>
                  <a:pt x="17694" y="20"/>
                </a:cubicBezTo>
                <a:cubicBezTo>
                  <a:pt x="17511" y="7"/>
                  <a:pt x="17328" y="0"/>
                  <a:pt x="1714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3"/>
          <p:cNvSpPr txBox="1">
            <a:spLocks noGrp="1"/>
          </p:cNvSpPr>
          <p:nvPr>
            <p:ph type="body" idx="1"/>
          </p:nvPr>
        </p:nvSpPr>
        <p:spPr>
          <a:xfrm>
            <a:off x="1062200" y="1778000"/>
            <a:ext cx="5998400" cy="419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30" name="Google Shape;230;p23"/>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1" name="Google Shape;231;p23"/>
          <p:cNvSpPr/>
          <p:nvPr/>
        </p:nvSpPr>
        <p:spPr>
          <a:xfrm rot="-5400000">
            <a:off x="9996026" y="-1512362"/>
            <a:ext cx="2258405" cy="4978455"/>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3"/>
          <p:cNvSpPr/>
          <p:nvPr/>
        </p:nvSpPr>
        <p:spPr>
          <a:xfrm rot="10799762">
            <a:off x="7301906" y="4156701"/>
            <a:ext cx="6807325" cy="330381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3"/>
          <p:cNvSpPr/>
          <p:nvPr/>
        </p:nvSpPr>
        <p:spPr>
          <a:xfrm rot="-2699942">
            <a:off x="7527442" y="4680248"/>
            <a:ext cx="5572729" cy="258692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4" name="Google Shape;234;p23"/>
          <p:cNvGrpSpPr/>
          <p:nvPr/>
        </p:nvGrpSpPr>
        <p:grpSpPr>
          <a:xfrm rot="2700000">
            <a:off x="11281081" y="1911788"/>
            <a:ext cx="678164" cy="723693"/>
            <a:chOff x="5902650" y="3332125"/>
            <a:chExt cx="418150" cy="446275"/>
          </a:xfrm>
        </p:grpSpPr>
        <p:sp>
          <p:nvSpPr>
            <p:cNvPr id="235" name="Google Shape;235;p23"/>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3"/>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23"/>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23"/>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3"/>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733718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40"/>
        <p:cNvGrpSpPr/>
        <p:nvPr/>
      </p:nvGrpSpPr>
      <p:grpSpPr>
        <a:xfrm>
          <a:off x="0" y="0"/>
          <a:ext cx="0" cy="0"/>
          <a:chOff x="0" y="0"/>
          <a:chExt cx="0" cy="0"/>
        </a:xfrm>
      </p:grpSpPr>
      <p:sp>
        <p:nvSpPr>
          <p:cNvPr id="241" name="Google Shape;241;p24"/>
          <p:cNvSpPr/>
          <p:nvPr/>
        </p:nvSpPr>
        <p:spPr>
          <a:xfrm rot="-451166" flipH="1">
            <a:off x="7965798" y="2551241"/>
            <a:ext cx="3338980" cy="3542291"/>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p:nvPr/>
        </p:nvSpPr>
        <p:spPr>
          <a:xfrm rot="-5056084">
            <a:off x="9416037" y="-1788328"/>
            <a:ext cx="2189228" cy="5204867"/>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24"/>
          <p:cNvSpPr/>
          <p:nvPr/>
        </p:nvSpPr>
        <p:spPr>
          <a:xfrm rot="-165427" flipH="1">
            <a:off x="5295763" y="5813425"/>
            <a:ext cx="7815720" cy="1181336"/>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24"/>
          <p:cNvSpPr/>
          <p:nvPr/>
        </p:nvSpPr>
        <p:spPr>
          <a:xfrm rot="8834594" flipH="1">
            <a:off x="7365152" y="4913243"/>
            <a:ext cx="6664864" cy="393000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5" name="Google Shape;245;p24"/>
          <p:cNvGrpSpPr/>
          <p:nvPr/>
        </p:nvGrpSpPr>
        <p:grpSpPr>
          <a:xfrm>
            <a:off x="-386305" y="-534965"/>
            <a:ext cx="3189224" cy="2134888"/>
            <a:chOff x="1627625" y="4494650"/>
            <a:chExt cx="1302575" cy="872000"/>
          </a:xfrm>
        </p:grpSpPr>
        <p:sp>
          <p:nvSpPr>
            <p:cNvPr id="246" name="Google Shape;246;p24"/>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4"/>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4"/>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24"/>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24"/>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1" name="Google Shape;251;p24"/>
          <p:cNvSpPr txBox="1">
            <a:spLocks noGrp="1"/>
          </p:cNvSpPr>
          <p:nvPr>
            <p:ph type="body" idx="1"/>
          </p:nvPr>
        </p:nvSpPr>
        <p:spPr>
          <a:xfrm>
            <a:off x="1270000" y="1676400"/>
            <a:ext cx="6083200" cy="446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52" name="Google Shape;252;p24"/>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096303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53"/>
        <p:cNvGrpSpPr/>
        <p:nvPr/>
      </p:nvGrpSpPr>
      <p:grpSpPr>
        <a:xfrm>
          <a:off x="0" y="0"/>
          <a:ext cx="0" cy="0"/>
          <a:chOff x="0" y="0"/>
          <a:chExt cx="0" cy="0"/>
        </a:xfrm>
      </p:grpSpPr>
      <p:sp>
        <p:nvSpPr>
          <p:cNvPr id="254" name="Google Shape;254;p25"/>
          <p:cNvSpPr/>
          <p:nvPr/>
        </p:nvSpPr>
        <p:spPr>
          <a:xfrm rot="10800000">
            <a:off x="1862730" y="5957314"/>
            <a:ext cx="6395396" cy="885436"/>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5"/>
          <p:cNvSpPr/>
          <p:nvPr/>
        </p:nvSpPr>
        <p:spPr>
          <a:xfrm rot="-5400000" flipH="1">
            <a:off x="6254722" y="979402"/>
            <a:ext cx="1334563" cy="10656945"/>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5"/>
          <p:cNvSpPr/>
          <p:nvPr/>
        </p:nvSpPr>
        <p:spPr>
          <a:xfrm>
            <a:off x="-419033" y="5207002"/>
            <a:ext cx="10656841" cy="1918207"/>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5"/>
          <p:cNvSpPr/>
          <p:nvPr/>
        </p:nvSpPr>
        <p:spPr>
          <a:xfrm rot="-5056084">
            <a:off x="9416037" y="-1788328"/>
            <a:ext cx="2189228" cy="5204867"/>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5"/>
          <p:cNvSpPr txBox="1">
            <a:spLocks noGrp="1"/>
          </p:cNvSpPr>
          <p:nvPr>
            <p:ph type="title"/>
          </p:nvPr>
        </p:nvSpPr>
        <p:spPr>
          <a:xfrm>
            <a:off x="3127400" y="1510500"/>
            <a:ext cx="5937200" cy="23976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16000">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5"/>
          <p:cNvSpPr txBox="1">
            <a:spLocks noGrp="1"/>
          </p:cNvSpPr>
          <p:nvPr>
            <p:ph type="subTitle" idx="1"/>
          </p:nvPr>
        </p:nvSpPr>
        <p:spPr>
          <a:xfrm>
            <a:off x="3127400" y="3908100"/>
            <a:ext cx="5937200" cy="9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0" name="Google Shape;260;p25"/>
          <p:cNvGrpSpPr/>
          <p:nvPr/>
        </p:nvGrpSpPr>
        <p:grpSpPr>
          <a:xfrm>
            <a:off x="-386305" y="-534965"/>
            <a:ext cx="3189224" cy="2134888"/>
            <a:chOff x="1627625" y="4494650"/>
            <a:chExt cx="1302575" cy="872000"/>
          </a:xfrm>
        </p:grpSpPr>
        <p:sp>
          <p:nvSpPr>
            <p:cNvPr id="261" name="Google Shape;261;p25"/>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5"/>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25"/>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25"/>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5"/>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181313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6"/>
        <p:cNvGrpSpPr/>
        <p:nvPr/>
      </p:nvGrpSpPr>
      <p:grpSpPr>
        <a:xfrm>
          <a:off x="0" y="0"/>
          <a:ext cx="0" cy="0"/>
          <a:chOff x="0" y="0"/>
          <a:chExt cx="0" cy="0"/>
        </a:xfrm>
      </p:grpSpPr>
      <p:sp>
        <p:nvSpPr>
          <p:cNvPr id="267" name="Google Shape;267;p26"/>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26"/>
          <p:cNvSpPr txBox="1">
            <a:spLocks noGrp="1"/>
          </p:cNvSpPr>
          <p:nvPr>
            <p:ph type="subTitle" idx="1"/>
          </p:nvPr>
        </p:nvSpPr>
        <p:spPr>
          <a:xfrm>
            <a:off x="956667" y="2513533"/>
            <a:ext cx="5139200" cy="11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6"/>
          <p:cNvSpPr txBox="1">
            <a:spLocks noGrp="1"/>
          </p:cNvSpPr>
          <p:nvPr>
            <p:ph type="subTitle" idx="2"/>
          </p:nvPr>
        </p:nvSpPr>
        <p:spPr>
          <a:xfrm>
            <a:off x="6096133" y="4634733"/>
            <a:ext cx="5139200" cy="11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70" name="Google Shape;270;p26"/>
          <p:cNvSpPr txBox="1">
            <a:spLocks noGrp="1"/>
          </p:cNvSpPr>
          <p:nvPr>
            <p:ph type="subTitle" idx="3"/>
          </p:nvPr>
        </p:nvSpPr>
        <p:spPr>
          <a:xfrm>
            <a:off x="956667" y="1909867"/>
            <a:ext cx="51392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1" name="Google Shape;271;p26"/>
          <p:cNvSpPr txBox="1">
            <a:spLocks noGrp="1"/>
          </p:cNvSpPr>
          <p:nvPr>
            <p:ph type="subTitle" idx="4"/>
          </p:nvPr>
        </p:nvSpPr>
        <p:spPr>
          <a:xfrm>
            <a:off x="6096133" y="4031067"/>
            <a:ext cx="5139200" cy="646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2" name="Google Shape;272;p26"/>
          <p:cNvSpPr/>
          <p:nvPr/>
        </p:nvSpPr>
        <p:spPr>
          <a:xfrm rot="-180">
            <a:off x="-1655500" y="5829780"/>
            <a:ext cx="9575008" cy="130064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26"/>
          <p:cNvSpPr/>
          <p:nvPr/>
        </p:nvSpPr>
        <p:spPr>
          <a:xfrm rot="5163289" flipH="1">
            <a:off x="303518" y="-1802217"/>
            <a:ext cx="2189193" cy="5204783"/>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86519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3"/>
        <p:cNvGrpSpPr/>
        <p:nvPr/>
      </p:nvGrpSpPr>
      <p:grpSpPr>
        <a:xfrm>
          <a:off x="0" y="0"/>
          <a:ext cx="0" cy="0"/>
          <a:chOff x="0" y="0"/>
          <a:chExt cx="0" cy="0"/>
        </a:xfrm>
      </p:grpSpPr>
      <p:sp>
        <p:nvSpPr>
          <p:cNvPr id="284" name="Google Shape;284;p28"/>
          <p:cNvSpPr/>
          <p:nvPr/>
        </p:nvSpPr>
        <p:spPr>
          <a:xfrm rot="-5400000">
            <a:off x="1040197" y="-1555586"/>
            <a:ext cx="1993391" cy="4775383"/>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8"/>
          <p:cNvSpPr txBox="1">
            <a:spLocks noGrp="1"/>
          </p:cNvSpPr>
          <p:nvPr>
            <p:ph type="subTitle" idx="1"/>
          </p:nvPr>
        </p:nvSpPr>
        <p:spPr>
          <a:xfrm>
            <a:off x="1969467" y="1544000"/>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86" name="Google Shape;286;p28"/>
          <p:cNvSpPr txBox="1">
            <a:spLocks noGrp="1"/>
          </p:cNvSpPr>
          <p:nvPr>
            <p:ph type="subTitle" idx="2"/>
          </p:nvPr>
        </p:nvSpPr>
        <p:spPr>
          <a:xfrm>
            <a:off x="1969467" y="2147669"/>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 name="Google Shape;287;p28"/>
          <p:cNvSpPr txBox="1">
            <a:spLocks noGrp="1"/>
          </p:cNvSpPr>
          <p:nvPr>
            <p:ph type="subTitle" idx="3"/>
          </p:nvPr>
        </p:nvSpPr>
        <p:spPr>
          <a:xfrm>
            <a:off x="1969467" y="3773568"/>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8"/>
          <p:cNvSpPr txBox="1">
            <a:spLocks noGrp="1"/>
          </p:cNvSpPr>
          <p:nvPr>
            <p:ph type="subTitle" idx="4"/>
          </p:nvPr>
        </p:nvSpPr>
        <p:spPr>
          <a:xfrm>
            <a:off x="1969467" y="5399467"/>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28"/>
          <p:cNvSpPr txBox="1">
            <a:spLocks noGrp="1"/>
          </p:cNvSpPr>
          <p:nvPr>
            <p:ph type="subTitle" idx="5"/>
          </p:nvPr>
        </p:nvSpPr>
        <p:spPr>
          <a:xfrm>
            <a:off x="1969467" y="3169899"/>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90" name="Google Shape;290;p28"/>
          <p:cNvSpPr txBox="1">
            <a:spLocks noGrp="1"/>
          </p:cNvSpPr>
          <p:nvPr>
            <p:ph type="subTitle" idx="6"/>
          </p:nvPr>
        </p:nvSpPr>
        <p:spPr>
          <a:xfrm>
            <a:off x="1969467" y="4795797"/>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91" name="Google Shape;291;p28"/>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2" name="Google Shape;292;p28"/>
          <p:cNvSpPr/>
          <p:nvPr/>
        </p:nvSpPr>
        <p:spPr>
          <a:xfrm>
            <a:off x="7966600" y="1947599"/>
            <a:ext cx="3557512" cy="2255668"/>
          </a:xfrm>
          <a:custGeom>
            <a:avLst/>
            <a:gdLst/>
            <a:ahLst/>
            <a:cxnLst/>
            <a:rect l="l" t="t" r="r" b="b"/>
            <a:pathLst>
              <a:path w="49874" h="31623" extrusionOk="0">
                <a:moveTo>
                  <a:pt x="12060" y="1291"/>
                </a:moveTo>
                <a:cubicBezTo>
                  <a:pt x="12103" y="1291"/>
                  <a:pt x="12146" y="1294"/>
                  <a:pt x="12188" y="1301"/>
                </a:cubicBezTo>
                <a:cubicBezTo>
                  <a:pt x="12621" y="1372"/>
                  <a:pt x="13054" y="1467"/>
                  <a:pt x="13471" y="1605"/>
                </a:cubicBezTo>
                <a:cubicBezTo>
                  <a:pt x="14174" y="1838"/>
                  <a:pt x="14836" y="2175"/>
                  <a:pt x="15489" y="2526"/>
                </a:cubicBezTo>
                <a:cubicBezTo>
                  <a:pt x="16121" y="2865"/>
                  <a:pt x="16684" y="3307"/>
                  <a:pt x="17269" y="3719"/>
                </a:cubicBezTo>
                <a:cubicBezTo>
                  <a:pt x="17291" y="3739"/>
                  <a:pt x="17313" y="3760"/>
                  <a:pt x="17333" y="3782"/>
                </a:cubicBezTo>
                <a:cubicBezTo>
                  <a:pt x="17312" y="3795"/>
                  <a:pt x="17302" y="3807"/>
                  <a:pt x="17292" y="3807"/>
                </a:cubicBezTo>
                <a:cubicBezTo>
                  <a:pt x="17242" y="3805"/>
                  <a:pt x="17190" y="3801"/>
                  <a:pt x="17139" y="3795"/>
                </a:cubicBezTo>
                <a:cubicBezTo>
                  <a:pt x="15812" y="3658"/>
                  <a:pt x="14484" y="3569"/>
                  <a:pt x="13155" y="3569"/>
                </a:cubicBezTo>
                <a:cubicBezTo>
                  <a:pt x="12301" y="3569"/>
                  <a:pt x="11446" y="3606"/>
                  <a:pt x="10592" y="3689"/>
                </a:cubicBezTo>
                <a:cubicBezTo>
                  <a:pt x="10477" y="3701"/>
                  <a:pt x="10363" y="3706"/>
                  <a:pt x="10251" y="3706"/>
                </a:cubicBezTo>
                <a:cubicBezTo>
                  <a:pt x="9869" y="3706"/>
                  <a:pt x="9504" y="3640"/>
                  <a:pt x="9138" y="3498"/>
                </a:cubicBezTo>
                <a:cubicBezTo>
                  <a:pt x="8621" y="3299"/>
                  <a:pt x="8083" y="3189"/>
                  <a:pt x="7529" y="3189"/>
                </a:cubicBezTo>
                <a:cubicBezTo>
                  <a:pt x="7466" y="3189"/>
                  <a:pt x="7403" y="3190"/>
                  <a:pt x="7340" y="3193"/>
                </a:cubicBezTo>
                <a:cubicBezTo>
                  <a:pt x="7321" y="3191"/>
                  <a:pt x="7303" y="3187"/>
                  <a:pt x="7287" y="3180"/>
                </a:cubicBezTo>
                <a:cubicBezTo>
                  <a:pt x="7283" y="3165"/>
                  <a:pt x="7281" y="3152"/>
                  <a:pt x="7278" y="3138"/>
                </a:cubicBezTo>
                <a:lnTo>
                  <a:pt x="7960" y="2809"/>
                </a:lnTo>
                <a:cubicBezTo>
                  <a:pt x="8408" y="2595"/>
                  <a:pt x="8862" y="2391"/>
                  <a:pt x="9305" y="2165"/>
                </a:cubicBezTo>
                <a:cubicBezTo>
                  <a:pt x="10019" y="1801"/>
                  <a:pt x="10746" y="1480"/>
                  <a:pt x="11546" y="1361"/>
                </a:cubicBezTo>
                <a:cubicBezTo>
                  <a:pt x="11715" y="1336"/>
                  <a:pt x="11892" y="1291"/>
                  <a:pt x="12060" y="1291"/>
                </a:cubicBezTo>
                <a:close/>
                <a:moveTo>
                  <a:pt x="16995" y="414"/>
                </a:moveTo>
                <a:cubicBezTo>
                  <a:pt x="17017" y="414"/>
                  <a:pt x="17038" y="414"/>
                  <a:pt x="17060" y="414"/>
                </a:cubicBezTo>
                <a:cubicBezTo>
                  <a:pt x="17129" y="416"/>
                  <a:pt x="17196" y="430"/>
                  <a:pt x="17259" y="454"/>
                </a:cubicBezTo>
                <a:cubicBezTo>
                  <a:pt x="17349" y="483"/>
                  <a:pt x="17432" y="532"/>
                  <a:pt x="17523" y="560"/>
                </a:cubicBezTo>
                <a:cubicBezTo>
                  <a:pt x="17680" y="609"/>
                  <a:pt x="17844" y="641"/>
                  <a:pt x="17999" y="699"/>
                </a:cubicBezTo>
                <a:cubicBezTo>
                  <a:pt x="18933" y="1045"/>
                  <a:pt x="19778" y="1554"/>
                  <a:pt x="20592" y="2119"/>
                </a:cubicBezTo>
                <a:cubicBezTo>
                  <a:pt x="20770" y="2241"/>
                  <a:pt x="20926" y="2394"/>
                  <a:pt x="21092" y="2535"/>
                </a:cubicBezTo>
                <a:cubicBezTo>
                  <a:pt x="21193" y="2621"/>
                  <a:pt x="21290" y="2715"/>
                  <a:pt x="21394" y="2800"/>
                </a:cubicBezTo>
                <a:cubicBezTo>
                  <a:pt x="22192" y="3441"/>
                  <a:pt x="22899" y="4174"/>
                  <a:pt x="23559" y="4954"/>
                </a:cubicBezTo>
                <a:cubicBezTo>
                  <a:pt x="23574" y="4973"/>
                  <a:pt x="23587" y="4993"/>
                  <a:pt x="23598" y="5013"/>
                </a:cubicBezTo>
                <a:lnTo>
                  <a:pt x="23577" y="5046"/>
                </a:lnTo>
                <a:cubicBezTo>
                  <a:pt x="23350" y="4986"/>
                  <a:pt x="23124" y="4923"/>
                  <a:pt x="22896" y="4864"/>
                </a:cubicBezTo>
                <a:cubicBezTo>
                  <a:pt x="21568" y="4522"/>
                  <a:pt x="20222" y="4262"/>
                  <a:pt x="18866" y="4055"/>
                </a:cubicBezTo>
                <a:cubicBezTo>
                  <a:pt x="18419" y="3986"/>
                  <a:pt x="18046" y="3826"/>
                  <a:pt x="17704" y="3540"/>
                </a:cubicBezTo>
                <a:cubicBezTo>
                  <a:pt x="16845" y="2821"/>
                  <a:pt x="15886" y="2269"/>
                  <a:pt x="14843" y="1867"/>
                </a:cubicBezTo>
                <a:cubicBezTo>
                  <a:pt x="14360" y="1680"/>
                  <a:pt x="13878" y="1498"/>
                  <a:pt x="13394" y="1318"/>
                </a:cubicBezTo>
                <a:cubicBezTo>
                  <a:pt x="13277" y="1273"/>
                  <a:pt x="13152" y="1252"/>
                  <a:pt x="12988" y="1208"/>
                </a:cubicBezTo>
                <a:cubicBezTo>
                  <a:pt x="13058" y="1185"/>
                  <a:pt x="13084" y="1171"/>
                  <a:pt x="13112" y="1167"/>
                </a:cubicBezTo>
                <a:cubicBezTo>
                  <a:pt x="13837" y="1082"/>
                  <a:pt x="14540" y="914"/>
                  <a:pt x="15234" y="689"/>
                </a:cubicBezTo>
                <a:cubicBezTo>
                  <a:pt x="15803" y="507"/>
                  <a:pt x="16397" y="414"/>
                  <a:pt x="16995" y="414"/>
                </a:cubicBezTo>
                <a:close/>
                <a:moveTo>
                  <a:pt x="7066" y="3432"/>
                </a:moveTo>
                <a:cubicBezTo>
                  <a:pt x="7134" y="3432"/>
                  <a:pt x="7202" y="3436"/>
                  <a:pt x="7268" y="3447"/>
                </a:cubicBezTo>
                <a:cubicBezTo>
                  <a:pt x="7746" y="3522"/>
                  <a:pt x="8219" y="3628"/>
                  <a:pt x="8694" y="3725"/>
                </a:cubicBezTo>
                <a:cubicBezTo>
                  <a:pt x="8747" y="3735"/>
                  <a:pt x="8799" y="3760"/>
                  <a:pt x="8851" y="3778"/>
                </a:cubicBezTo>
                <a:cubicBezTo>
                  <a:pt x="8849" y="3795"/>
                  <a:pt x="8848" y="3812"/>
                  <a:pt x="8847" y="3828"/>
                </a:cubicBezTo>
                <a:cubicBezTo>
                  <a:pt x="7016" y="3952"/>
                  <a:pt x="5333" y="4582"/>
                  <a:pt x="3673" y="5306"/>
                </a:cubicBezTo>
                <a:cubicBezTo>
                  <a:pt x="3696" y="5261"/>
                  <a:pt x="3729" y="5223"/>
                  <a:pt x="3770" y="5193"/>
                </a:cubicBezTo>
                <a:cubicBezTo>
                  <a:pt x="4623" y="4579"/>
                  <a:pt x="5477" y="3967"/>
                  <a:pt x="6453" y="3553"/>
                </a:cubicBezTo>
                <a:cubicBezTo>
                  <a:pt x="6523" y="3524"/>
                  <a:pt x="6589" y="3465"/>
                  <a:pt x="6660" y="3460"/>
                </a:cubicBezTo>
                <a:cubicBezTo>
                  <a:pt x="6794" y="3448"/>
                  <a:pt x="6932" y="3432"/>
                  <a:pt x="7066" y="3432"/>
                </a:cubicBezTo>
                <a:close/>
                <a:moveTo>
                  <a:pt x="18475" y="502"/>
                </a:moveTo>
                <a:cubicBezTo>
                  <a:pt x="18618" y="523"/>
                  <a:pt x="18763" y="540"/>
                  <a:pt x="18906" y="567"/>
                </a:cubicBezTo>
                <a:cubicBezTo>
                  <a:pt x="19880" y="754"/>
                  <a:pt x="20865" y="816"/>
                  <a:pt x="21856" y="820"/>
                </a:cubicBezTo>
                <a:cubicBezTo>
                  <a:pt x="22230" y="821"/>
                  <a:pt x="22604" y="823"/>
                  <a:pt x="22978" y="823"/>
                </a:cubicBezTo>
                <a:cubicBezTo>
                  <a:pt x="23152" y="823"/>
                  <a:pt x="23326" y="822"/>
                  <a:pt x="23499" y="821"/>
                </a:cubicBezTo>
                <a:cubicBezTo>
                  <a:pt x="23503" y="821"/>
                  <a:pt x="23506" y="821"/>
                  <a:pt x="23509" y="821"/>
                </a:cubicBezTo>
                <a:cubicBezTo>
                  <a:pt x="23675" y="821"/>
                  <a:pt x="23807" y="852"/>
                  <a:pt x="23936" y="986"/>
                </a:cubicBezTo>
                <a:cubicBezTo>
                  <a:pt x="24254" y="1316"/>
                  <a:pt x="24608" y="1612"/>
                  <a:pt x="24933" y="1935"/>
                </a:cubicBezTo>
                <a:cubicBezTo>
                  <a:pt x="25430" y="2431"/>
                  <a:pt x="25895" y="2957"/>
                  <a:pt x="26277" y="3548"/>
                </a:cubicBezTo>
                <a:cubicBezTo>
                  <a:pt x="26464" y="3838"/>
                  <a:pt x="26658" y="4125"/>
                  <a:pt x="26810" y="4432"/>
                </a:cubicBezTo>
                <a:cubicBezTo>
                  <a:pt x="27071" y="4957"/>
                  <a:pt x="27303" y="5497"/>
                  <a:pt x="27548" y="6031"/>
                </a:cubicBezTo>
                <a:cubicBezTo>
                  <a:pt x="27629" y="6208"/>
                  <a:pt x="27713" y="6386"/>
                  <a:pt x="27796" y="6567"/>
                </a:cubicBezTo>
                <a:cubicBezTo>
                  <a:pt x="27777" y="6573"/>
                  <a:pt x="27764" y="6582"/>
                  <a:pt x="27754" y="6582"/>
                </a:cubicBezTo>
                <a:cubicBezTo>
                  <a:pt x="27753" y="6582"/>
                  <a:pt x="27752" y="6582"/>
                  <a:pt x="27750" y="6581"/>
                </a:cubicBezTo>
                <a:cubicBezTo>
                  <a:pt x="27696" y="6565"/>
                  <a:pt x="27642" y="6546"/>
                  <a:pt x="27589" y="6525"/>
                </a:cubicBezTo>
                <a:cubicBezTo>
                  <a:pt x="26613" y="6148"/>
                  <a:pt x="25636" y="5773"/>
                  <a:pt x="24661" y="5393"/>
                </a:cubicBezTo>
                <a:cubicBezTo>
                  <a:pt x="24545" y="5347"/>
                  <a:pt x="24424" y="5286"/>
                  <a:pt x="24337" y="5200"/>
                </a:cubicBezTo>
                <a:cubicBezTo>
                  <a:pt x="24080" y="4945"/>
                  <a:pt x="23838" y="4673"/>
                  <a:pt x="23588" y="4410"/>
                </a:cubicBezTo>
                <a:cubicBezTo>
                  <a:pt x="23289" y="4095"/>
                  <a:pt x="23008" y="3760"/>
                  <a:pt x="22684" y="3475"/>
                </a:cubicBezTo>
                <a:cubicBezTo>
                  <a:pt x="22056" y="2924"/>
                  <a:pt x="21417" y="2384"/>
                  <a:pt x="20757" y="1872"/>
                </a:cubicBezTo>
                <a:cubicBezTo>
                  <a:pt x="20105" y="1367"/>
                  <a:pt x="19400" y="940"/>
                  <a:pt x="18636" y="621"/>
                </a:cubicBezTo>
                <a:cubicBezTo>
                  <a:pt x="18578" y="596"/>
                  <a:pt x="18522" y="569"/>
                  <a:pt x="18464" y="543"/>
                </a:cubicBezTo>
                <a:lnTo>
                  <a:pt x="18475" y="502"/>
                </a:lnTo>
                <a:close/>
                <a:moveTo>
                  <a:pt x="24249" y="863"/>
                </a:moveTo>
                <a:cubicBezTo>
                  <a:pt x="24336" y="872"/>
                  <a:pt x="24423" y="878"/>
                  <a:pt x="24510" y="887"/>
                </a:cubicBezTo>
                <a:cubicBezTo>
                  <a:pt x="25248" y="969"/>
                  <a:pt x="25971" y="1121"/>
                  <a:pt x="26687" y="1316"/>
                </a:cubicBezTo>
                <a:cubicBezTo>
                  <a:pt x="27511" y="1541"/>
                  <a:pt x="28331" y="1784"/>
                  <a:pt x="29154" y="2016"/>
                </a:cubicBezTo>
                <a:cubicBezTo>
                  <a:pt x="29357" y="2075"/>
                  <a:pt x="29359" y="2074"/>
                  <a:pt x="29374" y="2287"/>
                </a:cubicBezTo>
                <a:cubicBezTo>
                  <a:pt x="29421" y="2918"/>
                  <a:pt x="29400" y="3548"/>
                  <a:pt x="29330" y="4177"/>
                </a:cubicBezTo>
                <a:cubicBezTo>
                  <a:pt x="29295" y="4481"/>
                  <a:pt x="29222" y="4780"/>
                  <a:pt x="29113" y="5067"/>
                </a:cubicBezTo>
                <a:cubicBezTo>
                  <a:pt x="28900" y="5646"/>
                  <a:pt x="28595" y="6192"/>
                  <a:pt x="28461" y="6803"/>
                </a:cubicBezTo>
                <a:cubicBezTo>
                  <a:pt x="28456" y="6828"/>
                  <a:pt x="28428" y="6850"/>
                  <a:pt x="28413" y="6870"/>
                </a:cubicBezTo>
                <a:cubicBezTo>
                  <a:pt x="28304" y="6848"/>
                  <a:pt x="28275" y="6766"/>
                  <a:pt x="28243" y="6691"/>
                </a:cubicBezTo>
                <a:cubicBezTo>
                  <a:pt x="28051" y="6252"/>
                  <a:pt x="27870" y="5810"/>
                  <a:pt x="27671" y="5374"/>
                </a:cubicBezTo>
                <a:cubicBezTo>
                  <a:pt x="27444" y="4875"/>
                  <a:pt x="27228" y="4370"/>
                  <a:pt x="26914" y="3917"/>
                </a:cubicBezTo>
                <a:cubicBezTo>
                  <a:pt x="26629" y="3509"/>
                  <a:pt x="26336" y="3106"/>
                  <a:pt x="26027" y="2718"/>
                </a:cubicBezTo>
                <a:cubicBezTo>
                  <a:pt x="25522" y="2082"/>
                  <a:pt x="24980" y="1482"/>
                  <a:pt x="24323" y="995"/>
                </a:cubicBezTo>
                <a:cubicBezTo>
                  <a:pt x="24289" y="971"/>
                  <a:pt x="24261" y="936"/>
                  <a:pt x="24230" y="907"/>
                </a:cubicBezTo>
                <a:lnTo>
                  <a:pt x="24249" y="863"/>
                </a:lnTo>
                <a:close/>
                <a:moveTo>
                  <a:pt x="29533" y="2139"/>
                </a:moveTo>
                <a:cubicBezTo>
                  <a:pt x="29601" y="2147"/>
                  <a:pt x="29646" y="2146"/>
                  <a:pt x="29687" y="2156"/>
                </a:cubicBezTo>
                <a:cubicBezTo>
                  <a:pt x="30645" y="2407"/>
                  <a:pt x="31621" y="2565"/>
                  <a:pt x="32599" y="2709"/>
                </a:cubicBezTo>
                <a:cubicBezTo>
                  <a:pt x="33205" y="2800"/>
                  <a:pt x="33805" y="2922"/>
                  <a:pt x="34387" y="3120"/>
                </a:cubicBezTo>
                <a:cubicBezTo>
                  <a:pt x="34624" y="3201"/>
                  <a:pt x="34645" y="3246"/>
                  <a:pt x="34545" y="3480"/>
                </a:cubicBezTo>
                <a:cubicBezTo>
                  <a:pt x="34528" y="3521"/>
                  <a:pt x="34508" y="3561"/>
                  <a:pt x="34486" y="3600"/>
                </a:cubicBezTo>
                <a:cubicBezTo>
                  <a:pt x="34287" y="3952"/>
                  <a:pt x="34049" y="4275"/>
                  <a:pt x="33744" y="4542"/>
                </a:cubicBezTo>
                <a:cubicBezTo>
                  <a:pt x="33181" y="5034"/>
                  <a:pt x="32551" y="5443"/>
                  <a:pt x="31872" y="5754"/>
                </a:cubicBezTo>
                <a:cubicBezTo>
                  <a:pt x="31392" y="5974"/>
                  <a:pt x="30896" y="6164"/>
                  <a:pt x="30409" y="6372"/>
                </a:cubicBezTo>
                <a:cubicBezTo>
                  <a:pt x="29970" y="6560"/>
                  <a:pt x="29537" y="6763"/>
                  <a:pt x="29148" y="7046"/>
                </a:cubicBezTo>
                <a:cubicBezTo>
                  <a:pt x="29069" y="7103"/>
                  <a:pt x="29027" y="7133"/>
                  <a:pt x="28984" y="7133"/>
                </a:cubicBezTo>
                <a:cubicBezTo>
                  <a:pt x="28935" y="7133"/>
                  <a:pt x="28884" y="7095"/>
                  <a:pt x="28780" y="7018"/>
                </a:cubicBezTo>
                <a:cubicBezTo>
                  <a:pt x="28907" y="6661"/>
                  <a:pt x="29021" y="6290"/>
                  <a:pt x="29172" y="5933"/>
                </a:cubicBezTo>
                <a:cubicBezTo>
                  <a:pt x="29413" y="5359"/>
                  <a:pt x="29619" y="4781"/>
                  <a:pt x="29646" y="4150"/>
                </a:cubicBezTo>
                <a:cubicBezTo>
                  <a:pt x="29674" y="3486"/>
                  <a:pt x="29709" y="2825"/>
                  <a:pt x="29533" y="2139"/>
                </a:cubicBezTo>
                <a:close/>
                <a:moveTo>
                  <a:pt x="10500" y="4034"/>
                </a:moveTo>
                <a:cubicBezTo>
                  <a:pt x="10521" y="4034"/>
                  <a:pt x="10544" y="4049"/>
                  <a:pt x="10591" y="4065"/>
                </a:cubicBezTo>
                <a:cubicBezTo>
                  <a:pt x="10518" y="4095"/>
                  <a:pt x="10473" y="4118"/>
                  <a:pt x="10427" y="4133"/>
                </a:cubicBezTo>
                <a:cubicBezTo>
                  <a:pt x="9822" y="4338"/>
                  <a:pt x="9243" y="4607"/>
                  <a:pt x="8668" y="4881"/>
                </a:cubicBezTo>
                <a:cubicBezTo>
                  <a:pt x="8195" y="5107"/>
                  <a:pt x="7715" y="5312"/>
                  <a:pt x="7208" y="5450"/>
                </a:cubicBezTo>
                <a:cubicBezTo>
                  <a:pt x="5888" y="5808"/>
                  <a:pt x="4643" y="6340"/>
                  <a:pt x="3495" y="7086"/>
                </a:cubicBezTo>
                <a:cubicBezTo>
                  <a:pt x="3362" y="7172"/>
                  <a:pt x="3230" y="7208"/>
                  <a:pt x="3076" y="7208"/>
                </a:cubicBezTo>
                <a:cubicBezTo>
                  <a:pt x="3067" y="7208"/>
                  <a:pt x="3057" y="7208"/>
                  <a:pt x="3047" y="7207"/>
                </a:cubicBezTo>
                <a:cubicBezTo>
                  <a:pt x="2513" y="7194"/>
                  <a:pt x="1976" y="7196"/>
                  <a:pt x="1441" y="7193"/>
                </a:cubicBezTo>
                <a:cubicBezTo>
                  <a:pt x="1426" y="7193"/>
                  <a:pt x="1412" y="7193"/>
                  <a:pt x="1397" y="7193"/>
                </a:cubicBezTo>
                <a:cubicBezTo>
                  <a:pt x="1319" y="7193"/>
                  <a:pt x="1235" y="7197"/>
                  <a:pt x="1122" y="7201"/>
                </a:cubicBezTo>
                <a:lnTo>
                  <a:pt x="1121" y="7203"/>
                </a:lnTo>
                <a:cubicBezTo>
                  <a:pt x="1185" y="7134"/>
                  <a:pt x="1218" y="7090"/>
                  <a:pt x="1261" y="7057"/>
                </a:cubicBezTo>
                <a:cubicBezTo>
                  <a:pt x="1397" y="6952"/>
                  <a:pt x="1533" y="6846"/>
                  <a:pt x="1675" y="6750"/>
                </a:cubicBezTo>
                <a:cubicBezTo>
                  <a:pt x="2615" y="6116"/>
                  <a:pt x="3638" y="5643"/>
                  <a:pt x="4683" y="5213"/>
                </a:cubicBezTo>
                <a:cubicBezTo>
                  <a:pt x="5137" y="5026"/>
                  <a:pt x="5606" y="4875"/>
                  <a:pt x="6061" y="4691"/>
                </a:cubicBezTo>
                <a:cubicBezTo>
                  <a:pt x="6801" y="4392"/>
                  <a:pt x="7573" y="4225"/>
                  <a:pt x="8362" y="4152"/>
                </a:cubicBezTo>
                <a:cubicBezTo>
                  <a:pt x="9072" y="4086"/>
                  <a:pt x="9786" y="4070"/>
                  <a:pt x="10498" y="4034"/>
                </a:cubicBezTo>
                <a:cubicBezTo>
                  <a:pt x="10498" y="4034"/>
                  <a:pt x="10499" y="4034"/>
                  <a:pt x="10500" y="4034"/>
                </a:cubicBezTo>
                <a:close/>
                <a:moveTo>
                  <a:pt x="12297" y="3978"/>
                </a:moveTo>
                <a:cubicBezTo>
                  <a:pt x="14237" y="3995"/>
                  <a:pt x="16167" y="4121"/>
                  <a:pt x="18084" y="4441"/>
                </a:cubicBezTo>
                <a:cubicBezTo>
                  <a:pt x="18145" y="4452"/>
                  <a:pt x="18205" y="4466"/>
                  <a:pt x="18266" y="4478"/>
                </a:cubicBezTo>
                <a:cubicBezTo>
                  <a:pt x="18267" y="4495"/>
                  <a:pt x="18269" y="4512"/>
                  <a:pt x="18271" y="4528"/>
                </a:cubicBezTo>
                <a:cubicBezTo>
                  <a:pt x="18180" y="4554"/>
                  <a:pt x="18091" y="4580"/>
                  <a:pt x="18000" y="4605"/>
                </a:cubicBezTo>
                <a:cubicBezTo>
                  <a:pt x="17835" y="4652"/>
                  <a:pt x="17669" y="4695"/>
                  <a:pt x="17503" y="4742"/>
                </a:cubicBezTo>
                <a:cubicBezTo>
                  <a:pt x="16887" y="4918"/>
                  <a:pt x="16316" y="5207"/>
                  <a:pt x="15720" y="5434"/>
                </a:cubicBezTo>
                <a:cubicBezTo>
                  <a:pt x="15274" y="5605"/>
                  <a:pt x="14820" y="5755"/>
                  <a:pt x="14363" y="5893"/>
                </a:cubicBezTo>
                <a:cubicBezTo>
                  <a:pt x="13893" y="6036"/>
                  <a:pt x="13414" y="6146"/>
                  <a:pt x="12942" y="6283"/>
                </a:cubicBezTo>
                <a:cubicBezTo>
                  <a:pt x="11887" y="6588"/>
                  <a:pt x="10866" y="6983"/>
                  <a:pt x="9895" y="7505"/>
                </a:cubicBezTo>
                <a:cubicBezTo>
                  <a:pt x="9249" y="7853"/>
                  <a:pt x="8612" y="8211"/>
                  <a:pt x="8027" y="8656"/>
                </a:cubicBezTo>
                <a:cubicBezTo>
                  <a:pt x="7892" y="8759"/>
                  <a:pt x="7753" y="8857"/>
                  <a:pt x="7612" y="8960"/>
                </a:cubicBezTo>
                <a:cubicBezTo>
                  <a:pt x="7550" y="8916"/>
                  <a:pt x="7499" y="8882"/>
                  <a:pt x="7448" y="8843"/>
                </a:cubicBezTo>
                <a:cubicBezTo>
                  <a:pt x="7255" y="8696"/>
                  <a:pt x="7063" y="8547"/>
                  <a:pt x="6872" y="8399"/>
                </a:cubicBezTo>
                <a:cubicBezTo>
                  <a:pt x="6013" y="7734"/>
                  <a:pt x="5046" y="7340"/>
                  <a:pt x="3960" y="7246"/>
                </a:cubicBezTo>
                <a:cubicBezTo>
                  <a:pt x="3914" y="7241"/>
                  <a:pt x="3868" y="7227"/>
                  <a:pt x="3797" y="7213"/>
                </a:cubicBezTo>
                <a:lnTo>
                  <a:pt x="3797" y="7213"/>
                </a:lnTo>
                <a:cubicBezTo>
                  <a:pt x="3832" y="7178"/>
                  <a:pt x="3846" y="7157"/>
                  <a:pt x="3864" y="7146"/>
                </a:cubicBezTo>
                <a:cubicBezTo>
                  <a:pt x="4237" y="6953"/>
                  <a:pt x="4604" y="6745"/>
                  <a:pt x="4987" y="6571"/>
                </a:cubicBezTo>
                <a:cubicBezTo>
                  <a:pt x="5713" y="6239"/>
                  <a:pt x="6470" y="5992"/>
                  <a:pt x="7242" y="5787"/>
                </a:cubicBezTo>
                <a:cubicBezTo>
                  <a:pt x="7569" y="5701"/>
                  <a:pt x="7890" y="5592"/>
                  <a:pt x="8202" y="5461"/>
                </a:cubicBezTo>
                <a:cubicBezTo>
                  <a:pt x="8771" y="5219"/>
                  <a:pt x="9327" y="4950"/>
                  <a:pt x="9891" y="4697"/>
                </a:cubicBezTo>
                <a:cubicBezTo>
                  <a:pt x="10498" y="4425"/>
                  <a:pt x="11121" y="4199"/>
                  <a:pt x="11767" y="4042"/>
                </a:cubicBezTo>
                <a:cubicBezTo>
                  <a:pt x="11940" y="3999"/>
                  <a:pt x="12118" y="3978"/>
                  <a:pt x="12297" y="3978"/>
                </a:cubicBezTo>
                <a:close/>
                <a:moveTo>
                  <a:pt x="34949" y="3355"/>
                </a:moveTo>
                <a:cubicBezTo>
                  <a:pt x="34977" y="3358"/>
                  <a:pt x="34997" y="3354"/>
                  <a:pt x="35013" y="3361"/>
                </a:cubicBezTo>
                <a:cubicBezTo>
                  <a:pt x="35107" y="3399"/>
                  <a:pt x="35202" y="3439"/>
                  <a:pt x="35295" y="3480"/>
                </a:cubicBezTo>
                <a:cubicBezTo>
                  <a:pt x="36093" y="3844"/>
                  <a:pt x="36848" y="4282"/>
                  <a:pt x="37579" y="4765"/>
                </a:cubicBezTo>
                <a:cubicBezTo>
                  <a:pt x="38160" y="5150"/>
                  <a:pt x="38783" y="5467"/>
                  <a:pt x="39433" y="5713"/>
                </a:cubicBezTo>
                <a:cubicBezTo>
                  <a:pt x="39696" y="5813"/>
                  <a:pt x="39957" y="5918"/>
                  <a:pt x="40213" y="6034"/>
                </a:cubicBezTo>
                <a:cubicBezTo>
                  <a:pt x="40994" y="6387"/>
                  <a:pt x="41695" y="6859"/>
                  <a:pt x="42273" y="7499"/>
                </a:cubicBezTo>
                <a:cubicBezTo>
                  <a:pt x="42762" y="8036"/>
                  <a:pt x="43104" y="8686"/>
                  <a:pt x="43271" y="9392"/>
                </a:cubicBezTo>
                <a:cubicBezTo>
                  <a:pt x="43311" y="9558"/>
                  <a:pt x="43340" y="9727"/>
                  <a:pt x="43308" y="9931"/>
                </a:cubicBezTo>
                <a:cubicBezTo>
                  <a:pt x="43228" y="9897"/>
                  <a:pt x="43170" y="9872"/>
                  <a:pt x="43113" y="9846"/>
                </a:cubicBezTo>
                <a:cubicBezTo>
                  <a:pt x="42357" y="9505"/>
                  <a:pt x="41610" y="9140"/>
                  <a:pt x="40807" y="8917"/>
                </a:cubicBezTo>
                <a:cubicBezTo>
                  <a:pt x="39712" y="8612"/>
                  <a:pt x="38610" y="8336"/>
                  <a:pt x="37490" y="8145"/>
                </a:cubicBezTo>
                <a:cubicBezTo>
                  <a:pt x="35708" y="7843"/>
                  <a:pt x="33911" y="7681"/>
                  <a:pt x="32108" y="7579"/>
                </a:cubicBezTo>
                <a:cubicBezTo>
                  <a:pt x="31326" y="7534"/>
                  <a:pt x="30542" y="7499"/>
                  <a:pt x="29759" y="7460"/>
                </a:cubicBezTo>
                <a:cubicBezTo>
                  <a:pt x="29625" y="7453"/>
                  <a:pt x="29499" y="7431"/>
                  <a:pt x="29401" y="7320"/>
                </a:cubicBezTo>
                <a:cubicBezTo>
                  <a:pt x="29414" y="7303"/>
                  <a:pt x="29429" y="7286"/>
                  <a:pt x="29446" y="7271"/>
                </a:cubicBezTo>
                <a:cubicBezTo>
                  <a:pt x="29470" y="7252"/>
                  <a:pt x="29499" y="7236"/>
                  <a:pt x="29526" y="7219"/>
                </a:cubicBezTo>
                <a:cubicBezTo>
                  <a:pt x="30115" y="6857"/>
                  <a:pt x="30749" y="6591"/>
                  <a:pt x="31396" y="6351"/>
                </a:cubicBezTo>
                <a:cubicBezTo>
                  <a:pt x="32131" y="6078"/>
                  <a:pt x="32815" y="5715"/>
                  <a:pt x="33440" y="5244"/>
                </a:cubicBezTo>
                <a:cubicBezTo>
                  <a:pt x="33649" y="5087"/>
                  <a:pt x="33855" y="4925"/>
                  <a:pt x="34047" y="4748"/>
                </a:cubicBezTo>
                <a:cubicBezTo>
                  <a:pt x="34464" y="4361"/>
                  <a:pt x="34784" y="3907"/>
                  <a:pt x="34949" y="3355"/>
                </a:cubicBezTo>
                <a:close/>
                <a:moveTo>
                  <a:pt x="30590" y="7926"/>
                </a:moveTo>
                <a:cubicBezTo>
                  <a:pt x="30652" y="7929"/>
                  <a:pt x="30713" y="7927"/>
                  <a:pt x="30774" y="7932"/>
                </a:cubicBezTo>
                <a:cubicBezTo>
                  <a:pt x="30996" y="7949"/>
                  <a:pt x="31219" y="7978"/>
                  <a:pt x="31441" y="7983"/>
                </a:cubicBezTo>
                <a:cubicBezTo>
                  <a:pt x="32992" y="8019"/>
                  <a:pt x="34529" y="8213"/>
                  <a:pt x="36066" y="8403"/>
                </a:cubicBezTo>
                <a:cubicBezTo>
                  <a:pt x="37728" y="8606"/>
                  <a:pt x="39351" y="9005"/>
                  <a:pt x="40965" y="9437"/>
                </a:cubicBezTo>
                <a:cubicBezTo>
                  <a:pt x="41205" y="9502"/>
                  <a:pt x="41439" y="9590"/>
                  <a:pt x="41671" y="9677"/>
                </a:cubicBezTo>
                <a:cubicBezTo>
                  <a:pt x="42119" y="9844"/>
                  <a:pt x="42565" y="10018"/>
                  <a:pt x="43011" y="10189"/>
                </a:cubicBezTo>
                <a:cubicBezTo>
                  <a:pt x="43088" y="10218"/>
                  <a:pt x="43164" y="10245"/>
                  <a:pt x="43252" y="10278"/>
                </a:cubicBezTo>
                <a:cubicBezTo>
                  <a:pt x="43196" y="10475"/>
                  <a:pt x="43098" y="10632"/>
                  <a:pt x="42950" y="10743"/>
                </a:cubicBezTo>
                <a:cubicBezTo>
                  <a:pt x="42768" y="10882"/>
                  <a:pt x="42573" y="11003"/>
                  <a:pt x="42370" y="11106"/>
                </a:cubicBezTo>
                <a:cubicBezTo>
                  <a:pt x="42096" y="11241"/>
                  <a:pt x="41807" y="11284"/>
                  <a:pt x="41511" y="11284"/>
                </a:cubicBezTo>
                <a:cubicBezTo>
                  <a:pt x="41392" y="11284"/>
                  <a:pt x="41272" y="11277"/>
                  <a:pt x="41152" y="11266"/>
                </a:cubicBezTo>
                <a:cubicBezTo>
                  <a:pt x="40323" y="11195"/>
                  <a:pt x="39517" y="11016"/>
                  <a:pt x="38721" y="10771"/>
                </a:cubicBezTo>
                <a:cubicBezTo>
                  <a:pt x="38064" y="10569"/>
                  <a:pt x="37400" y="10383"/>
                  <a:pt x="36733" y="10213"/>
                </a:cubicBezTo>
                <a:cubicBezTo>
                  <a:pt x="36405" y="10131"/>
                  <a:pt x="36071" y="10076"/>
                  <a:pt x="35734" y="10049"/>
                </a:cubicBezTo>
                <a:cubicBezTo>
                  <a:pt x="35594" y="10037"/>
                  <a:pt x="35453" y="10028"/>
                  <a:pt x="35314" y="10028"/>
                </a:cubicBezTo>
                <a:cubicBezTo>
                  <a:pt x="34966" y="10028"/>
                  <a:pt x="34623" y="10081"/>
                  <a:pt x="34301" y="10264"/>
                </a:cubicBezTo>
                <a:cubicBezTo>
                  <a:pt x="34290" y="10270"/>
                  <a:pt x="34276" y="10273"/>
                  <a:pt x="34261" y="10273"/>
                </a:cubicBezTo>
                <a:cubicBezTo>
                  <a:pt x="34234" y="10273"/>
                  <a:pt x="34203" y="10265"/>
                  <a:pt x="34178" y="10256"/>
                </a:cubicBezTo>
                <a:cubicBezTo>
                  <a:pt x="34138" y="10242"/>
                  <a:pt x="34104" y="10207"/>
                  <a:pt x="34067" y="10183"/>
                </a:cubicBezTo>
                <a:cubicBezTo>
                  <a:pt x="32980" y="9433"/>
                  <a:pt x="31869" y="8719"/>
                  <a:pt x="30726" y="8058"/>
                </a:cubicBezTo>
                <a:cubicBezTo>
                  <a:pt x="30676" y="8030"/>
                  <a:pt x="30630" y="7997"/>
                  <a:pt x="30583" y="7966"/>
                </a:cubicBezTo>
                <a:lnTo>
                  <a:pt x="30590" y="7926"/>
                </a:lnTo>
                <a:close/>
                <a:moveTo>
                  <a:pt x="19380" y="4691"/>
                </a:moveTo>
                <a:cubicBezTo>
                  <a:pt x="19541" y="4691"/>
                  <a:pt x="19703" y="4711"/>
                  <a:pt x="19866" y="4761"/>
                </a:cubicBezTo>
                <a:cubicBezTo>
                  <a:pt x="19999" y="4802"/>
                  <a:pt x="20142" y="4818"/>
                  <a:pt x="20278" y="4845"/>
                </a:cubicBezTo>
                <a:cubicBezTo>
                  <a:pt x="21594" y="5107"/>
                  <a:pt x="22899" y="5404"/>
                  <a:pt x="24171" y="5837"/>
                </a:cubicBezTo>
                <a:cubicBezTo>
                  <a:pt x="24235" y="5858"/>
                  <a:pt x="24297" y="5885"/>
                  <a:pt x="24396" y="5923"/>
                </a:cubicBezTo>
                <a:cubicBezTo>
                  <a:pt x="24320" y="5953"/>
                  <a:pt x="24282" y="5973"/>
                  <a:pt x="24242" y="5984"/>
                </a:cubicBezTo>
                <a:cubicBezTo>
                  <a:pt x="23777" y="6097"/>
                  <a:pt x="23310" y="6200"/>
                  <a:pt x="22848" y="6320"/>
                </a:cubicBezTo>
                <a:cubicBezTo>
                  <a:pt x="21944" y="6552"/>
                  <a:pt x="21070" y="6886"/>
                  <a:pt x="20243" y="7316"/>
                </a:cubicBezTo>
                <a:cubicBezTo>
                  <a:pt x="19633" y="7636"/>
                  <a:pt x="19043" y="7990"/>
                  <a:pt x="18442" y="8324"/>
                </a:cubicBezTo>
                <a:cubicBezTo>
                  <a:pt x="17769" y="8698"/>
                  <a:pt x="17094" y="9074"/>
                  <a:pt x="16414" y="9438"/>
                </a:cubicBezTo>
                <a:cubicBezTo>
                  <a:pt x="15851" y="9739"/>
                  <a:pt x="15301" y="10058"/>
                  <a:pt x="14834" y="10503"/>
                </a:cubicBezTo>
                <a:cubicBezTo>
                  <a:pt x="14654" y="10675"/>
                  <a:pt x="14480" y="10852"/>
                  <a:pt x="14301" y="11024"/>
                </a:cubicBezTo>
                <a:cubicBezTo>
                  <a:pt x="14043" y="11270"/>
                  <a:pt x="13753" y="11476"/>
                  <a:pt x="13463" y="11690"/>
                </a:cubicBezTo>
                <a:cubicBezTo>
                  <a:pt x="13421" y="11661"/>
                  <a:pt x="13390" y="11641"/>
                  <a:pt x="13361" y="11616"/>
                </a:cubicBezTo>
                <a:cubicBezTo>
                  <a:pt x="12851" y="11158"/>
                  <a:pt x="12264" y="10829"/>
                  <a:pt x="11632" y="10575"/>
                </a:cubicBezTo>
                <a:cubicBezTo>
                  <a:pt x="10926" y="10289"/>
                  <a:pt x="10191" y="10096"/>
                  <a:pt x="9462" y="9880"/>
                </a:cubicBezTo>
                <a:cubicBezTo>
                  <a:pt x="9231" y="9812"/>
                  <a:pt x="8998" y="9744"/>
                  <a:pt x="8768" y="9665"/>
                </a:cubicBezTo>
                <a:cubicBezTo>
                  <a:pt x="8418" y="9542"/>
                  <a:pt x="8111" y="9338"/>
                  <a:pt x="7802" y="9096"/>
                </a:cubicBezTo>
                <a:lnTo>
                  <a:pt x="7802" y="9096"/>
                </a:lnTo>
                <a:cubicBezTo>
                  <a:pt x="7844" y="9059"/>
                  <a:pt x="7860" y="9039"/>
                  <a:pt x="7880" y="9026"/>
                </a:cubicBezTo>
                <a:cubicBezTo>
                  <a:pt x="8227" y="8813"/>
                  <a:pt x="8565" y="8580"/>
                  <a:pt x="8925" y="8390"/>
                </a:cubicBezTo>
                <a:cubicBezTo>
                  <a:pt x="9588" y="8039"/>
                  <a:pt x="10262" y="7703"/>
                  <a:pt x="10939" y="7378"/>
                </a:cubicBezTo>
                <a:cubicBezTo>
                  <a:pt x="11818" y="6956"/>
                  <a:pt x="12748" y="6679"/>
                  <a:pt x="13687" y="6437"/>
                </a:cubicBezTo>
                <a:cubicBezTo>
                  <a:pt x="14598" y="6201"/>
                  <a:pt x="15493" y="5926"/>
                  <a:pt x="16354" y="5548"/>
                </a:cubicBezTo>
                <a:cubicBezTo>
                  <a:pt x="17087" y="5227"/>
                  <a:pt x="17838" y="4966"/>
                  <a:pt x="18620" y="4795"/>
                </a:cubicBezTo>
                <a:cubicBezTo>
                  <a:pt x="18873" y="4740"/>
                  <a:pt x="19126" y="4691"/>
                  <a:pt x="19380" y="4691"/>
                </a:cubicBezTo>
                <a:close/>
                <a:moveTo>
                  <a:pt x="25058" y="6179"/>
                </a:moveTo>
                <a:cubicBezTo>
                  <a:pt x="25105" y="6179"/>
                  <a:pt x="25151" y="6186"/>
                  <a:pt x="25187" y="6205"/>
                </a:cubicBezTo>
                <a:cubicBezTo>
                  <a:pt x="25307" y="6268"/>
                  <a:pt x="25437" y="6290"/>
                  <a:pt x="25558" y="6339"/>
                </a:cubicBezTo>
                <a:cubicBezTo>
                  <a:pt x="26262" y="6624"/>
                  <a:pt x="26964" y="6913"/>
                  <a:pt x="27666" y="7204"/>
                </a:cubicBezTo>
                <a:cubicBezTo>
                  <a:pt x="27704" y="7219"/>
                  <a:pt x="27737" y="7247"/>
                  <a:pt x="27786" y="7277"/>
                </a:cubicBezTo>
                <a:cubicBezTo>
                  <a:pt x="27724" y="7318"/>
                  <a:pt x="27680" y="7352"/>
                  <a:pt x="27630" y="7380"/>
                </a:cubicBezTo>
                <a:cubicBezTo>
                  <a:pt x="27118" y="7678"/>
                  <a:pt x="26600" y="7964"/>
                  <a:pt x="26094" y="8273"/>
                </a:cubicBezTo>
                <a:cubicBezTo>
                  <a:pt x="24856" y="9027"/>
                  <a:pt x="23665" y="9845"/>
                  <a:pt x="22604" y="10839"/>
                </a:cubicBezTo>
                <a:cubicBezTo>
                  <a:pt x="21697" y="11690"/>
                  <a:pt x="20786" y="12535"/>
                  <a:pt x="19888" y="13392"/>
                </a:cubicBezTo>
                <a:cubicBezTo>
                  <a:pt x="19319" y="13935"/>
                  <a:pt x="18793" y="14517"/>
                  <a:pt x="18351" y="15170"/>
                </a:cubicBezTo>
                <a:cubicBezTo>
                  <a:pt x="18312" y="15227"/>
                  <a:pt x="18269" y="15278"/>
                  <a:pt x="18229" y="15331"/>
                </a:cubicBezTo>
                <a:cubicBezTo>
                  <a:pt x="18199" y="15324"/>
                  <a:pt x="18169" y="15316"/>
                  <a:pt x="18139" y="15307"/>
                </a:cubicBezTo>
                <a:cubicBezTo>
                  <a:pt x="17478" y="15036"/>
                  <a:pt x="16824" y="14747"/>
                  <a:pt x="16198" y="14399"/>
                </a:cubicBezTo>
                <a:cubicBezTo>
                  <a:pt x="15861" y="14212"/>
                  <a:pt x="15544" y="13996"/>
                  <a:pt x="15284" y="13711"/>
                </a:cubicBezTo>
                <a:cubicBezTo>
                  <a:pt x="14743" y="13119"/>
                  <a:pt x="14211" y="12517"/>
                  <a:pt x="13657" y="11897"/>
                </a:cubicBezTo>
                <a:lnTo>
                  <a:pt x="13655" y="11897"/>
                </a:lnTo>
                <a:cubicBezTo>
                  <a:pt x="13741" y="11832"/>
                  <a:pt x="13805" y="11781"/>
                  <a:pt x="13871" y="11735"/>
                </a:cubicBezTo>
                <a:cubicBezTo>
                  <a:pt x="14201" y="11504"/>
                  <a:pt x="14521" y="11264"/>
                  <a:pt x="14804" y="10975"/>
                </a:cubicBezTo>
                <a:cubicBezTo>
                  <a:pt x="15277" y="10490"/>
                  <a:pt x="15840" y="10137"/>
                  <a:pt x="16432" y="9816"/>
                </a:cubicBezTo>
                <a:cubicBezTo>
                  <a:pt x="17350" y="9318"/>
                  <a:pt x="18269" y="8820"/>
                  <a:pt x="19175" y="8299"/>
                </a:cubicBezTo>
                <a:cubicBezTo>
                  <a:pt x="20206" y="7706"/>
                  <a:pt x="21270" y="7190"/>
                  <a:pt x="22409" y="6837"/>
                </a:cubicBezTo>
                <a:cubicBezTo>
                  <a:pt x="22762" y="6727"/>
                  <a:pt x="23115" y="6614"/>
                  <a:pt x="23474" y="6524"/>
                </a:cubicBezTo>
                <a:cubicBezTo>
                  <a:pt x="23949" y="6403"/>
                  <a:pt x="24429" y="6300"/>
                  <a:pt x="24909" y="6197"/>
                </a:cubicBezTo>
                <a:cubicBezTo>
                  <a:pt x="24955" y="6187"/>
                  <a:pt x="25008" y="6179"/>
                  <a:pt x="25058" y="6179"/>
                </a:cubicBezTo>
                <a:close/>
                <a:moveTo>
                  <a:pt x="28265" y="7494"/>
                </a:moveTo>
                <a:cubicBezTo>
                  <a:pt x="28343" y="7494"/>
                  <a:pt x="28420" y="7529"/>
                  <a:pt x="28499" y="7606"/>
                </a:cubicBezTo>
                <a:cubicBezTo>
                  <a:pt x="28446" y="7669"/>
                  <a:pt x="28395" y="7718"/>
                  <a:pt x="28356" y="7774"/>
                </a:cubicBezTo>
                <a:cubicBezTo>
                  <a:pt x="28244" y="7936"/>
                  <a:pt x="28110" y="8090"/>
                  <a:pt x="28033" y="8269"/>
                </a:cubicBezTo>
                <a:cubicBezTo>
                  <a:pt x="27814" y="8778"/>
                  <a:pt x="27584" y="9286"/>
                  <a:pt x="27421" y="9815"/>
                </a:cubicBezTo>
                <a:cubicBezTo>
                  <a:pt x="27009" y="11143"/>
                  <a:pt x="26635" y="12483"/>
                  <a:pt x="26240" y="13816"/>
                </a:cubicBezTo>
                <a:cubicBezTo>
                  <a:pt x="26100" y="14287"/>
                  <a:pt x="25960" y="14758"/>
                  <a:pt x="25791" y="15220"/>
                </a:cubicBezTo>
                <a:cubicBezTo>
                  <a:pt x="25544" y="15896"/>
                  <a:pt x="25155" y="16494"/>
                  <a:pt x="24714" y="17062"/>
                </a:cubicBezTo>
                <a:cubicBezTo>
                  <a:pt x="24367" y="17511"/>
                  <a:pt x="23941" y="17848"/>
                  <a:pt x="23442" y="18109"/>
                </a:cubicBezTo>
                <a:cubicBezTo>
                  <a:pt x="23382" y="18141"/>
                  <a:pt x="23329" y="18157"/>
                  <a:pt x="23278" y="18157"/>
                </a:cubicBezTo>
                <a:cubicBezTo>
                  <a:pt x="23221" y="18157"/>
                  <a:pt x="23167" y="18137"/>
                  <a:pt x="23109" y="18097"/>
                </a:cubicBezTo>
                <a:cubicBezTo>
                  <a:pt x="22787" y="17878"/>
                  <a:pt x="22457" y="17671"/>
                  <a:pt x="22142" y="17443"/>
                </a:cubicBezTo>
                <a:cubicBezTo>
                  <a:pt x="21057" y="16660"/>
                  <a:pt x="19923" y="15965"/>
                  <a:pt x="18655" y="15511"/>
                </a:cubicBezTo>
                <a:cubicBezTo>
                  <a:pt x="18590" y="15489"/>
                  <a:pt x="18529" y="15458"/>
                  <a:pt x="18456" y="15427"/>
                </a:cubicBezTo>
                <a:cubicBezTo>
                  <a:pt x="18473" y="15389"/>
                  <a:pt x="18495" y="15352"/>
                  <a:pt x="18517" y="15316"/>
                </a:cubicBezTo>
                <a:cubicBezTo>
                  <a:pt x="18910" y="14772"/>
                  <a:pt x="19335" y="14255"/>
                  <a:pt x="19811" y="13783"/>
                </a:cubicBezTo>
                <a:cubicBezTo>
                  <a:pt x="20866" y="12737"/>
                  <a:pt x="21969" y="11743"/>
                  <a:pt x="23117" y="10800"/>
                </a:cubicBezTo>
                <a:cubicBezTo>
                  <a:pt x="24655" y="9538"/>
                  <a:pt x="26378" y="8554"/>
                  <a:pt x="28086" y="7550"/>
                </a:cubicBezTo>
                <a:cubicBezTo>
                  <a:pt x="28148" y="7513"/>
                  <a:pt x="28207" y="7494"/>
                  <a:pt x="28265" y="7494"/>
                </a:cubicBezTo>
                <a:close/>
                <a:moveTo>
                  <a:pt x="29360" y="8038"/>
                </a:moveTo>
                <a:cubicBezTo>
                  <a:pt x="29810" y="8138"/>
                  <a:pt x="33449" y="10377"/>
                  <a:pt x="33680" y="10683"/>
                </a:cubicBezTo>
                <a:cubicBezTo>
                  <a:pt x="33621" y="10782"/>
                  <a:pt x="33544" y="10873"/>
                  <a:pt x="33507" y="10978"/>
                </a:cubicBezTo>
                <a:cubicBezTo>
                  <a:pt x="33369" y="11375"/>
                  <a:pt x="33296" y="11785"/>
                  <a:pt x="33354" y="12202"/>
                </a:cubicBezTo>
                <a:cubicBezTo>
                  <a:pt x="33422" y="12690"/>
                  <a:pt x="33565" y="13163"/>
                  <a:pt x="33754" y="13617"/>
                </a:cubicBezTo>
                <a:cubicBezTo>
                  <a:pt x="34089" y="14425"/>
                  <a:pt x="34526" y="15184"/>
                  <a:pt x="34921" y="15963"/>
                </a:cubicBezTo>
                <a:cubicBezTo>
                  <a:pt x="35112" y="16337"/>
                  <a:pt x="35324" y="16702"/>
                  <a:pt x="35447" y="17108"/>
                </a:cubicBezTo>
                <a:cubicBezTo>
                  <a:pt x="35570" y="17506"/>
                  <a:pt x="35710" y="17895"/>
                  <a:pt x="35834" y="18291"/>
                </a:cubicBezTo>
                <a:cubicBezTo>
                  <a:pt x="35890" y="18468"/>
                  <a:pt x="35950" y="18647"/>
                  <a:pt x="35965" y="18829"/>
                </a:cubicBezTo>
                <a:cubicBezTo>
                  <a:pt x="36060" y="19923"/>
                  <a:pt x="35601" y="20681"/>
                  <a:pt x="34542" y="21173"/>
                </a:cubicBezTo>
                <a:cubicBezTo>
                  <a:pt x="34076" y="20642"/>
                  <a:pt x="33612" y="20119"/>
                  <a:pt x="33155" y="19586"/>
                </a:cubicBezTo>
                <a:cubicBezTo>
                  <a:pt x="33049" y="19461"/>
                  <a:pt x="32963" y="19314"/>
                  <a:pt x="32889" y="19167"/>
                </a:cubicBezTo>
                <a:cubicBezTo>
                  <a:pt x="32508" y="18402"/>
                  <a:pt x="32123" y="17640"/>
                  <a:pt x="31805" y="16845"/>
                </a:cubicBezTo>
                <a:cubicBezTo>
                  <a:pt x="31367" y="15758"/>
                  <a:pt x="31032" y="14643"/>
                  <a:pt x="30834" y="13486"/>
                </a:cubicBezTo>
                <a:cubicBezTo>
                  <a:pt x="30742" y="12952"/>
                  <a:pt x="30659" y="12417"/>
                  <a:pt x="30567" y="11884"/>
                </a:cubicBezTo>
                <a:cubicBezTo>
                  <a:pt x="30400" y="10905"/>
                  <a:pt x="30107" y="9962"/>
                  <a:pt x="29756" y="9034"/>
                </a:cubicBezTo>
                <a:cubicBezTo>
                  <a:pt x="29653" y="8760"/>
                  <a:pt x="29533" y="8492"/>
                  <a:pt x="29422" y="8220"/>
                </a:cubicBezTo>
                <a:cubicBezTo>
                  <a:pt x="29400" y="8165"/>
                  <a:pt x="29383" y="8107"/>
                  <a:pt x="29360" y="8038"/>
                </a:cubicBezTo>
                <a:close/>
                <a:moveTo>
                  <a:pt x="28810" y="7911"/>
                </a:moveTo>
                <a:cubicBezTo>
                  <a:pt x="28829" y="7941"/>
                  <a:pt x="28846" y="7973"/>
                  <a:pt x="28861" y="8006"/>
                </a:cubicBezTo>
                <a:cubicBezTo>
                  <a:pt x="29027" y="8420"/>
                  <a:pt x="29196" y="8834"/>
                  <a:pt x="29356" y="9251"/>
                </a:cubicBezTo>
                <a:cubicBezTo>
                  <a:pt x="29793" y="10393"/>
                  <a:pt x="30096" y="11571"/>
                  <a:pt x="30283" y="12781"/>
                </a:cubicBezTo>
                <a:cubicBezTo>
                  <a:pt x="30432" y="13732"/>
                  <a:pt x="30652" y="14672"/>
                  <a:pt x="30941" y="15592"/>
                </a:cubicBezTo>
                <a:cubicBezTo>
                  <a:pt x="31280" y="16665"/>
                  <a:pt x="31735" y="17691"/>
                  <a:pt x="32231" y="18701"/>
                </a:cubicBezTo>
                <a:cubicBezTo>
                  <a:pt x="32451" y="19149"/>
                  <a:pt x="32685" y="19587"/>
                  <a:pt x="33018" y="19963"/>
                </a:cubicBezTo>
                <a:cubicBezTo>
                  <a:pt x="33364" y="20355"/>
                  <a:pt x="33718" y="20740"/>
                  <a:pt x="34068" y="21127"/>
                </a:cubicBezTo>
                <a:cubicBezTo>
                  <a:pt x="34114" y="21179"/>
                  <a:pt x="34161" y="21228"/>
                  <a:pt x="34233" y="21305"/>
                </a:cubicBezTo>
                <a:cubicBezTo>
                  <a:pt x="34149" y="21334"/>
                  <a:pt x="34102" y="21353"/>
                  <a:pt x="34054" y="21363"/>
                </a:cubicBezTo>
                <a:cubicBezTo>
                  <a:pt x="33712" y="21445"/>
                  <a:pt x="33370" y="21484"/>
                  <a:pt x="33028" y="21484"/>
                </a:cubicBezTo>
                <a:cubicBezTo>
                  <a:pt x="32644" y="21484"/>
                  <a:pt x="32260" y="21434"/>
                  <a:pt x="31876" y="21340"/>
                </a:cubicBezTo>
                <a:cubicBezTo>
                  <a:pt x="31339" y="21208"/>
                  <a:pt x="30845" y="20972"/>
                  <a:pt x="30367" y="20696"/>
                </a:cubicBezTo>
                <a:cubicBezTo>
                  <a:pt x="29881" y="20415"/>
                  <a:pt x="29394" y="20135"/>
                  <a:pt x="28908" y="19854"/>
                </a:cubicBezTo>
                <a:cubicBezTo>
                  <a:pt x="28333" y="19519"/>
                  <a:pt x="27706" y="19283"/>
                  <a:pt x="27053" y="19155"/>
                </a:cubicBezTo>
                <a:cubicBezTo>
                  <a:pt x="26434" y="19034"/>
                  <a:pt x="25813" y="18917"/>
                  <a:pt x="25193" y="18795"/>
                </a:cubicBezTo>
                <a:cubicBezTo>
                  <a:pt x="24723" y="18701"/>
                  <a:pt x="24258" y="18588"/>
                  <a:pt x="23809" y="18417"/>
                </a:cubicBezTo>
                <a:cubicBezTo>
                  <a:pt x="23748" y="18395"/>
                  <a:pt x="23689" y="18366"/>
                  <a:pt x="23599" y="18326"/>
                </a:cubicBezTo>
                <a:cubicBezTo>
                  <a:pt x="23700" y="18269"/>
                  <a:pt x="23765" y="18230"/>
                  <a:pt x="23831" y="18194"/>
                </a:cubicBezTo>
                <a:cubicBezTo>
                  <a:pt x="24168" y="18009"/>
                  <a:pt x="24483" y="17791"/>
                  <a:pt x="24747" y="17510"/>
                </a:cubicBezTo>
                <a:cubicBezTo>
                  <a:pt x="25384" y="16833"/>
                  <a:pt x="25882" y="16060"/>
                  <a:pt x="26180" y="15178"/>
                </a:cubicBezTo>
                <a:cubicBezTo>
                  <a:pt x="26566" y="14036"/>
                  <a:pt x="26914" y="12882"/>
                  <a:pt x="27274" y="11731"/>
                </a:cubicBezTo>
                <a:cubicBezTo>
                  <a:pt x="27608" y="10665"/>
                  <a:pt x="27886" y="9582"/>
                  <a:pt x="28354" y="8562"/>
                </a:cubicBezTo>
                <a:cubicBezTo>
                  <a:pt x="28448" y="8358"/>
                  <a:pt x="28552" y="8161"/>
                  <a:pt x="28703" y="7994"/>
                </a:cubicBezTo>
                <a:cubicBezTo>
                  <a:pt x="28732" y="7964"/>
                  <a:pt x="28769" y="7943"/>
                  <a:pt x="28810" y="7911"/>
                </a:cubicBezTo>
                <a:close/>
                <a:moveTo>
                  <a:pt x="17145" y="0"/>
                </a:moveTo>
                <a:cubicBezTo>
                  <a:pt x="16646" y="0"/>
                  <a:pt x="16150" y="50"/>
                  <a:pt x="15660" y="162"/>
                </a:cubicBezTo>
                <a:cubicBezTo>
                  <a:pt x="15350" y="234"/>
                  <a:pt x="15045" y="330"/>
                  <a:pt x="14741" y="429"/>
                </a:cubicBezTo>
                <a:cubicBezTo>
                  <a:pt x="14100" y="635"/>
                  <a:pt x="13438" y="728"/>
                  <a:pt x="12773" y="814"/>
                </a:cubicBezTo>
                <a:cubicBezTo>
                  <a:pt x="12319" y="873"/>
                  <a:pt x="11861" y="921"/>
                  <a:pt x="11409" y="996"/>
                </a:cubicBezTo>
                <a:cubicBezTo>
                  <a:pt x="10848" y="1088"/>
                  <a:pt x="10304" y="1261"/>
                  <a:pt x="9791" y="1509"/>
                </a:cubicBezTo>
                <a:cubicBezTo>
                  <a:pt x="9006" y="1891"/>
                  <a:pt x="8223" y="2279"/>
                  <a:pt x="7446" y="2676"/>
                </a:cubicBezTo>
                <a:cubicBezTo>
                  <a:pt x="6749" y="3034"/>
                  <a:pt x="6054" y="3397"/>
                  <a:pt x="5372" y="3782"/>
                </a:cubicBezTo>
                <a:cubicBezTo>
                  <a:pt x="4934" y="4030"/>
                  <a:pt x="4511" y="4306"/>
                  <a:pt x="4101" y="4595"/>
                </a:cubicBezTo>
                <a:cubicBezTo>
                  <a:pt x="3454" y="5052"/>
                  <a:pt x="2788" y="5474"/>
                  <a:pt x="2108" y="5878"/>
                </a:cubicBezTo>
                <a:cubicBezTo>
                  <a:pt x="1642" y="6156"/>
                  <a:pt x="1204" y="6477"/>
                  <a:pt x="800" y="6838"/>
                </a:cubicBezTo>
                <a:cubicBezTo>
                  <a:pt x="595" y="7019"/>
                  <a:pt x="375" y="7184"/>
                  <a:pt x="163" y="7357"/>
                </a:cubicBezTo>
                <a:cubicBezTo>
                  <a:pt x="143" y="7373"/>
                  <a:pt x="123" y="7389"/>
                  <a:pt x="104" y="7406"/>
                </a:cubicBezTo>
                <a:cubicBezTo>
                  <a:pt x="31" y="7473"/>
                  <a:pt x="1" y="7551"/>
                  <a:pt x="38" y="7647"/>
                </a:cubicBezTo>
                <a:cubicBezTo>
                  <a:pt x="76" y="7742"/>
                  <a:pt x="155" y="7773"/>
                  <a:pt x="245" y="7773"/>
                </a:cubicBezTo>
                <a:cubicBezTo>
                  <a:pt x="248" y="7773"/>
                  <a:pt x="251" y="7773"/>
                  <a:pt x="255" y="7773"/>
                </a:cubicBezTo>
                <a:cubicBezTo>
                  <a:pt x="337" y="7770"/>
                  <a:pt x="420" y="7759"/>
                  <a:pt x="501" y="7740"/>
                </a:cubicBezTo>
                <a:cubicBezTo>
                  <a:pt x="891" y="7658"/>
                  <a:pt x="1284" y="7625"/>
                  <a:pt x="1681" y="7625"/>
                </a:cubicBezTo>
                <a:cubicBezTo>
                  <a:pt x="1807" y="7625"/>
                  <a:pt x="1933" y="7628"/>
                  <a:pt x="2060" y="7634"/>
                </a:cubicBezTo>
                <a:cubicBezTo>
                  <a:pt x="2595" y="7660"/>
                  <a:pt x="3130" y="7669"/>
                  <a:pt x="3666" y="7692"/>
                </a:cubicBezTo>
                <a:cubicBezTo>
                  <a:pt x="4743" y="7739"/>
                  <a:pt x="5712" y="8089"/>
                  <a:pt x="6568" y="8746"/>
                </a:cubicBezTo>
                <a:cubicBezTo>
                  <a:pt x="6927" y="9023"/>
                  <a:pt x="7292" y="9292"/>
                  <a:pt x="7650" y="9569"/>
                </a:cubicBezTo>
                <a:cubicBezTo>
                  <a:pt x="8070" y="9892"/>
                  <a:pt x="8539" y="10116"/>
                  <a:pt x="9049" y="10259"/>
                </a:cubicBezTo>
                <a:cubicBezTo>
                  <a:pt x="9541" y="10397"/>
                  <a:pt x="10032" y="10537"/>
                  <a:pt x="10516" y="10696"/>
                </a:cubicBezTo>
                <a:cubicBezTo>
                  <a:pt x="10935" y="10833"/>
                  <a:pt x="11349" y="10984"/>
                  <a:pt x="11755" y="11153"/>
                </a:cubicBezTo>
                <a:cubicBezTo>
                  <a:pt x="12395" y="11418"/>
                  <a:pt x="12967" y="11823"/>
                  <a:pt x="13428" y="12339"/>
                </a:cubicBezTo>
                <a:cubicBezTo>
                  <a:pt x="13817" y="12771"/>
                  <a:pt x="14208" y="13199"/>
                  <a:pt x="14588" y="13638"/>
                </a:cubicBezTo>
                <a:cubicBezTo>
                  <a:pt x="15077" y="14201"/>
                  <a:pt x="15658" y="14636"/>
                  <a:pt x="16327" y="14963"/>
                </a:cubicBezTo>
                <a:cubicBezTo>
                  <a:pt x="17033" y="15307"/>
                  <a:pt x="17745" y="15640"/>
                  <a:pt x="18485" y="15903"/>
                </a:cubicBezTo>
                <a:cubicBezTo>
                  <a:pt x="19706" y="16337"/>
                  <a:pt x="20803" y="16993"/>
                  <a:pt x="21850" y="17743"/>
                </a:cubicBezTo>
                <a:cubicBezTo>
                  <a:pt x="22046" y="17884"/>
                  <a:pt x="22243" y="18027"/>
                  <a:pt x="22439" y="18168"/>
                </a:cubicBezTo>
                <a:cubicBezTo>
                  <a:pt x="22932" y="18522"/>
                  <a:pt x="23471" y="18788"/>
                  <a:pt x="24055" y="18942"/>
                </a:cubicBezTo>
                <a:cubicBezTo>
                  <a:pt x="24597" y="19084"/>
                  <a:pt x="25149" y="19194"/>
                  <a:pt x="25697" y="19307"/>
                </a:cubicBezTo>
                <a:cubicBezTo>
                  <a:pt x="26147" y="19401"/>
                  <a:pt x="26601" y="19476"/>
                  <a:pt x="27050" y="19564"/>
                </a:cubicBezTo>
                <a:cubicBezTo>
                  <a:pt x="27646" y="19682"/>
                  <a:pt x="28201" y="19903"/>
                  <a:pt x="28723" y="20208"/>
                </a:cubicBezTo>
                <a:cubicBezTo>
                  <a:pt x="29213" y="20495"/>
                  <a:pt x="29700" y="20788"/>
                  <a:pt x="30188" y="21077"/>
                </a:cubicBezTo>
                <a:cubicBezTo>
                  <a:pt x="30562" y="21299"/>
                  <a:pt x="30949" y="21493"/>
                  <a:pt x="31361" y="21636"/>
                </a:cubicBezTo>
                <a:cubicBezTo>
                  <a:pt x="31910" y="21828"/>
                  <a:pt x="32468" y="21927"/>
                  <a:pt x="33032" y="21927"/>
                </a:cubicBezTo>
                <a:cubicBezTo>
                  <a:pt x="33335" y="21927"/>
                  <a:pt x="33639" y="21899"/>
                  <a:pt x="33945" y="21840"/>
                </a:cubicBezTo>
                <a:cubicBezTo>
                  <a:pt x="34691" y="21696"/>
                  <a:pt x="35351" y="21352"/>
                  <a:pt x="35844" y="20768"/>
                </a:cubicBezTo>
                <a:cubicBezTo>
                  <a:pt x="36378" y="20136"/>
                  <a:pt x="36553" y="19377"/>
                  <a:pt x="36359" y="18577"/>
                </a:cubicBezTo>
                <a:cubicBezTo>
                  <a:pt x="36198" y="17909"/>
                  <a:pt x="35967" y="17255"/>
                  <a:pt x="35739" y="16607"/>
                </a:cubicBezTo>
                <a:cubicBezTo>
                  <a:pt x="35630" y="16296"/>
                  <a:pt x="35452" y="16009"/>
                  <a:pt x="35305" y="15712"/>
                </a:cubicBezTo>
                <a:cubicBezTo>
                  <a:pt x="34927" y="14945"/>
                  <a:pt x="34497" y="14203"/>
                  <a:pt x="34199" y="13401"/>
                </a:cubicBezTo>
                <a:cubicBezTo>
                  <a:pt x="34048" y="12996"/>
                  <a:pt x="33939" y="12572"/>
                  <a:pt x="33853" y="12149"/>
                </a:cubicBezTo>
                <a:cubicBezTo>
                  <a:pt x="33789" y="11826"/>
                  <a:pt x="33864" y="11500"/>
                  <a:pt x="33979" y="11191"/>
                </a:cubicBezTo>
                <a:cubicBezTo>
                  <a:pt x="34006" y="11116"/>
                  <a:pt x="34055" y="11048"/>
                  <a:pt x="34108" y="10950"/>
                </a:cubicBezTo>
                <a:cubicBezTo>
                  <a:pt x="34200" y="11012"/>
                  <a:pt x="34268" y="11057"/>
                  <a:pt x="34334" y="11105"/>
                </a:cubicBezTo>
                <a:cubicBezTo>
                  <a:pt x="35333" y="11826"/>
                  <a:pt x="36290" y="12605"/>
                  <a:pt x="37199" y="13436"/>
                </a:cubicBezTo>
                <a:cubicBezTo>
                  <a:pt x="37587" y="13792"/>
                  <a:pt x="37931" y="14201"/>
                  <a:pt x="38287" y="14591"/>
                </a:cubicBezTo>
                <a:cubicBezTo>
                  <a:pt x="39000" y="15374"/>
                  <a:pt x="39726" y="16147"/>
                  <a:pt x="40416" y="16949"/>
                </a:cubicBezTo>
                <a:cubicBezTo>
                  <a:pt x="41860" y="18628"/>
                  <a:pt x="43233" y="20363"/>
                  <a:pt x="44456" y="22213"/>
                </a:cubicBezTo>
                <a:cubicBezTo>
                  <a:pt x="45159" y="23278"/>
                  <a:pt x="45783" y="24392"/>
                  <a:pt x="46371" y="25525"/>
                </a:cubicBezTo>
                <a:cubicBezTo>
                  <a:pt x="46844" y="26437"/>
                  <a:pt x="47281" y="27367"/>
                  <a:pt x="47657" y="28323"/>
                </a:cubicBezTo>
                <a:cubicBezTo>
                  <a:pt x="47967" y="29106"/>
                  <a:pt x="48236" y="29905"/>
                  <a:pt x="48515" y="30700"/>
                </a:cubicBezTo>
                <a:cubicBezTo>
                  <a:pt x="48597" y="30937"/>
                  <a:pt x="48684" y="31167"/>
                  <a:pt x="48868" y="31347"/>
                </a:cubicBezTo>
                <a:cubicBezTo>
                  <a:pt x="48884" y="31366"/>
                  <a:pt x="48900" y="31387"/>
                  <a:pt x="48913" y="31409"/>
                </a:cubicBezTo>
                <a:cubicBezTo>
                  <a:pt x="49003" y="31550"/>
                  <a:pt x="49122" y="31623"/>
                  <a:pt x="49254" y="31623"/>
                </a:cubicBezTo>
                <a:cubicBezTo>
                  <a:pt x="49332" y="31623"/>
                  <a:pt x="49416" y="31597"/>
                  <a:pt x="49501" y="31545"/>
                </a:cubicBezTo>
                <a:cubicBezTo>
                  <a:pt x="49731" y="31405"/>
                  <a:pt x="49856" y="31192"/>
                  <a:pt x="49867" y="30930"/>
                </a:cubicBezTo>
                <a:cubicBezTo>
                  <a:pt x="49874" y="30726"/>
                  <a:pt x="49858" y="30523"/>
                  <a:pt x="49818" y="30323"/>
                </a:cubicBezTo>
                <a:cubicBezTo>
                  <a:pt x="49700" y="29727"/>
                  <a:pt x="49529" y="29144"/>
                  <a:pt x="49308" y="28579"/>
                </a:cubicBezTo>
                <a:cubicBezTo>
                  <a:pt x="49114" y="28079"/>
                  <a:pt x="48905" y="27586"/>
                  <a:pt x="48705" y="27088"/>
                </a:cubicBezTo>
                <a:cubicBezTo>
                  <a:pt x="48300" y="26079"/>
                  <a:pt x="47778" y="25129"/>
                  <a:pt x="47228" y="24194"/>
                </a:cubicBezTo>
                <a:cubicBezTo>
                  <a:pt x="45817" y="21800"/>
                  <a:pt x="44132" y="19606"/>
                  <a:pt x="42345" y="17489"/>
                </a:cubicBezTo>
                <a:cubicBezTo>
                  <a:pt x="41372" y="16338"/>
                  <a:pt x="40292" y="15288"/>
                  <a:pt x="39176" y="14276"/>
                </a:cubicBezTo>
                <a:cubicBezTo>
                  <a:pt x="39147" y="14250"/>
                  <a:pt x="39118" y="14225"/>
                  <a:pt x="39089" y="14201"/>
                </a:cubicBezTo>
                <a:cubicBezTo>
                  <a:pt x="38053" y="13339"/>
                  <a:pt x="37021" y="12476"/>
                  <a:pt x="35982" y="11621"/>
                </a:cubicBezTo>
                <a:cubicBezTo>
                  <a:pt x="35582" y="11292"/>
                  <a:pt x="35165" y="10988"/>
                  <a:pt x="34757" y="10672"/>
                </a:cubicBezTo>
                <a:cubicBezTo>
                  <a:pt x="34707" y="10635"/>
                  <a:pt x="34661" y="10593"/>
                  <a:pt x="34580" y="10526"/>
                </a:cubicBezTo>
                <a:cubicBezTo>
                  <a:pt x="34681" y="10502"/>
                  <a:pt x="34744" y="10482"/>
                  <a:pt x="34809" y="10471"/>
                </a:cubicBezTo>
                <a:cubicBezTo>
                  <a:pt x="34995" y="10442"/>
                  <a:pt x="35181" y="10428"/>
                  <a:pt x="35366" y="10428"/>
                </a:cubicBezTo>
                <a:cubicBezTo>
                  <a:pt x="35696" y="10428"/>
                  <a:pt x="36023" y="10472"/>
                  <a:pt x="36346" y="10555"/>
                </a:cubicBezTo>
                <a:cubicBezTo>
                  <a:pt x="37051" y="10735"/>
                  <a:pt x="37752" y="10929"/>
                  <a:pt x="38448" y="11137"/>
                </a:cubicBezTo>
                <a:cubicBezTo>
                  <a:pt x="39091" y="11329"/>
                  <a:pt x="39732" y="11522"/>
                  <a:pt x="40398" y="11617"/>
                </a:cubicBezTo>
                <a:cubicBezTo>
                  <a:pt x="40759" y="11669"/>
                  <a:pt x="41120" y="11719"/>
                  <a:pt x="41485" y="11719"/>
                </a:cubicBezTo>
                <a:cubicBezTo>
                  <a:pt x="41586" y="11719"/>
                  <a:pt x="41686" y="11715"/>
                  <a:pt x="41787" y="11706"/>
                </a:cubicBezTo>
                <a:cubicBezTo>
                  <a:pt x="42335" y="11658"/>
                  <a:pt x="42809" y="11438"/>
                  <a:pt x="43217" y="11080"/>
                </a:cubicBezTo>
                <a:cubicBezTo>
                  <a:pt x="43564" y="10776"/>
                  <a:pt x="43712" y="10377"/>
                  <a:pt x="43721" y="9922"/>
                </a:cubicBezTo>
                <a:cubicBezTo>
                  <a:pt x="43730" y="9439"/>
                  <a:pt x="43591" y="8990"/>
                  <a:pt x="43398" y="8554"/>
                </a:cubicBezTo>
                <a:cubicBezTo>
                  <a:pt x="42856" y="7332"/>
                  <a:pt x="41919" y="6493"/>
                  <a:pt x="40764" y="5878"/>
                </a:cubicBezTo>
                <a:cubicBezTo>
                  <a:pt x="40416" y="5692"/>
                  <a:pt x="40049" y="5539"/>
                  <a:pt x="39680" y="5395"/>
                </a:cubicBezTo>
                <a:cubicBezTo>
                  <a:pt x="38971" y="5121"/>
                  <a:pt x="38293" y="4773"/>
                  <a:pt x="37657" y="4358"/>
                </a:cubicBezTo>
                <a:cubicBezTo>
                  <a:pt x="37272" y="4108"/>
                  <a:pt x="36878" y="3872"/>
                  <a:pt x="36477" y="3646"/>
                </a:cubicBezTo>
                <a:cubicBezTo>
                  <a:pt x="35246" y="2952"/>
                  <a:pt x="33935" y="2491"/>
                  <a:pt x="32533" y="2301"/>
                </a:cubicBezTo>
                <a:cubicBezTo>
                  <a:pt x="31005" y="2094"/>
                  <a:pt x="29512" y="1738"/>
                  <a:pt x="28040" y="1281"/>
                </a:cubicBezTo>
                <a:cubicBezTo>
                  <a:pt x="27419" y="1088"/>
                  <a:pt x="26786" y="934"/>
                  <a:pt x="26155" y="772"/>
                </a:cubicBezTo>
                <a:cubicBezTo>
                  <a:pt x="25045" y="486"/>
                  <a:pt x="23915" y="396"/>
                  <a:pt x="22775" y="396"/>
                </a:cubicBezTo>
                <a:cubicBezTo>
                  <a:pt x="22674" y="396"/>
                  <a:pt x="22574" y="396"/>
                  <a:pt x="22474" y="398"/>
                </a:cubicBezTo>
                <a:cubicBezTo>
                  <a:pt x="22343" y="399"/>
                  <a:pt x="22212" y="400"/>
                  <a:pt x="22082" y="400"/>
                </a:cubicBezTo>
                <a:cubicBezTo>
                  <a:pt x="21019" y="400"/>
                  <a:pt x="19962" y="337"/>
                  <a:pt x="18911" y="150"/>
                </a:cubicBezTo>
                <a:cubicBezTo>
                  <a:pt x="18510" y="80"/>
                  <a:pt x="18102" y="48"/>
                  <a:pt x="17694" y="20"/>
                </a:cubicBezTo>
                <a:cubicBezTo>
                  <a:pt x="17511" y="7"/>
                  <a:pt x="17328" y="0"/>
                  <a:pt x="1714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28"/>
          <p:cNvSpPr/>
          <p:nvPr/>
        </p:nvSpPr>
        <p:spPr>
          <a:xfrm rot="-1812271">
            <a:off x="8768989" y="3927394"/>
            <a:ext cx="3922728" cy="3377460"/>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28"/>
          <p:cNvSpPr/>
          <p:nvPr/>
        </p:nvSpPr>
        <p:spPr>
          <a:xfrm rot="7296702">
            <a:off x="8917289" y="4590175"/>
            <a:ext cx="3549315" cy="172600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95" name="Google Shape;295;p28"/>
          <p:cNvGrpSpPr/>
          <p:nvPr/>
        </p:nvGrpSpPr>
        <p:grpSpPr>
          <a:xfrm rot="8440144">
            <a:off x="7995737" y="3421002"/>
            <a:ext cx="1480960" cy="1092589"/>
            <a:chOff x="657938" y="419166"/>
            <a:chExt cx="1110717" cy="819440"/>
          </a:xfrm>
        </p:grpSpPr>
        <p:grpSp>
          <p:nvGrpSpPr>
            <p:cNvPr id="296" name="Google Shape;296;p28"/>
            <p:cNvGrpSpPr/>
            <p:nvPr/>
          </p:nvGrpSpPr>
          <p:grpSpPr>
            <a:xfrm flipH="1">
              <a:off x="657938" y="419166"/>
              <a:ext cx="1110717" cy="771815"/>
              <a:chOff x="4151825" y="1463175"/>
              <a:chExt cx="696200" cy="483775"/>
            </a:xfrm>
          </p:grpSpPr>
          <p:sp>
            <p:nvSpPr>
              <p:cNvPr id="297" name="Google Shape;297;p28"/>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28"/>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28"/>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28"/>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28"/>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28"/>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28"/>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28"/>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5" name="Google Shape;305;p28"/>
            <p:cNvSpPr/>
            <p:nvPr/>
          </p:nvSpPr>
          <p:spPr>
            <a:xfrm flipH="1">
              <a:off x="1305602" y="1084530"/>
              <a:ext cx="151922" cy="154076"/>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050616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06"/>
        <p:cNvGrpSpPr/>
        <p:nvPr/>
      </p:nvGrpSpPr>
      <p:grpSpPr>
        <a:xfrm>
          <a:off x="0" y="0"/>
          <a:ext cx="0" cy="0"/>
          <a:chOff x="0" y="0"/>
          <a:chExt cx="0" cy="0"/>
        </a:xfrm>
      </p:grpSpPr>
      <p:sp>
        <p:nvSpPr>
          <p:cNvPr id="307" name="Google Shape;307;p29"/>
          <p:cNvSpPr/>
          <p:nvPr/>
        </p:nvSpPr>
        <p:spPr>
          <a:xfrm rot="5145025" flipH="1">
            <a:off x="420939" y="-20660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29"/>
          <p:cNvSpPr/>
          <p:nvPr/>
        </p:nvSpPr>
        <p:spPr>
          <a:xfrm flipH="1">
            <a:off x="9685645" y="-76216"/>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29"/>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0" name="Google Shape;310;p29"/>
          <p:cNvSpPr txBox="1">
            <a:spLocks noGrp="1"/>
          </p:cNvSpPr>
          <p:nvPr>
            <p:ph type="subTitle" idx="1"/>
          </p:nvPr>
        </p:nvSpPr>
        <p:spPr>
          <a:xfrm>
            <a:off x="960000"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1" name="Google Shape;311;p29"/>
          <p:cNvSpPr txBox="1">
            <a:spLocks noGrp="1"/>
          </p:cNvSpPr>
          <p:nvPr>
            <p:ph type="subTitle" idx="2"/>
          </p:nvPr>
        </p:nvSpPr>
        <p:spPr>
          <a:xfrm>
            <a:off x="4563000"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2" name="Google Shape;312;p29"/>
          <p:cNvSpPr txBox="1">
            <a:spLocks noGrp="1"/>
          </p:cNvSpPr>
          <p:nvPr>
            <p:ph type="subTitle" idx="3"/>
          </p:nvPr>
        </p:nvSpPr>
        <p:spPr>
          <a:xfrm>
            <a:off x="960000"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 name="Google Shape;313;p29"/>
          <p:cNvSpPr txBox="1">
            <a:spLocks noGrp="1"/>
          </p:cNvSpPr>
          <p:nvPr>
            <p:ph type="subTitle" idx="4"/>
          </p:nvPr>
        </p:nvSpPr>
        <p:spPr>
          <a:xfrm>
            <a:off x="4563007"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p29"/>
          <p:cNvSpPr txBox="1">
            <a:spLocks noGrp="1"/>
          </p:cNvSpPr>
          <p:nvPr>
            <p:ph type="subTitle" idx="5"/>
          </p:nvPr>
        </p:nvSpPr>
        <p:spPr>
          <a:xfrm>
            <a:off x="8166013"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5" name="Google Shape;315;p29"/>
          <p:cNvSpPr txBox="1">
            <a:spLocks noGrp="1"/>
          </p:cNvSpPr>
          <p:nvPr>
            <p:ph type="subTitle" idx="6"/>
          </p:nvPr>
        </p:nvSpPr>
        <p:spPr>
          <a:xfrm>
            <a:off x="8166013"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6" name="Google Shape;316;p29"/>
          <p:cNvSpPr/>
          <p:nvPr/>
        </p:nvSpPr>
        <p:spPr>
          <a:xfrm>
            <a:off x="-487799" y="590549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29"/>
          <p:cNvSpPr/>
          <p:nvPr/>
        </p:nvSpPr>
        <p:spPr>
          <a:xfrm>
            <a:off x="4886298" y="590548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29"/>
          <p:cNvSpPr/>
          <p:nvPr/>
        </p:nvSpPr>
        <p:spPr>
          <a:xfrm rot="-9000085">
            <a:off x="3660142" y="5048005"/>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29"/>
          <p:cNvSpPr/>
          <p:nvPr/>
        </p:nvSpPr>
        <p:spPr>
          <a:xfrm rot="-9000085">
            <a:off x="-1394458" y="5140039"/>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565165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20"/>
        <p:cNvGrpSpPr/>
        <p:nvPr/>
      </p:nvGrpSpPr>
      <p:grpSpPr>
        <a:xfrm>
          <a:off x="0" y="0"/>
          <a:ext cx="0" cy="0"/>
          <a:chOff x="0" y="0"/>
          <a:chExt cx="0" cy="0"/>
        </a:xfrm>
      </p:grpSpPr>
      <p:sp>
        <p:nvSpPr>
          <p:cNvPr id="321" name="Google Shape;321;p30"/>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2" name="Google Shape;322;p30"/>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30"/>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30"/>
          <p:cNvSpPr txBox="1">
            <a:spLocks noGrp="1"/>
          </p:cNvSpPr>
          <p:nvPr>
            <p:ph type="subTitle" idx="1"/>
          </p:nvPr>
        </p:nvSpPr>
        <p:spPr>
          <a:xfrm>
            <a:off x="953467"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25" name="Google Shape;325;p30"/>
          <p:cNvSpPr txBox="1">
            <a:spLocks noGrp="1"/>
          </p:cNvSpPr>
          <p:nvPr>
            <p:ph type="subTitle" idx="2"/>
          </p:nvPr>
        </p:nvSpPr>
        <p:spPr>
          <a:xfrm>
            <a:off x="953469"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30"/>
          <p:cNvSpPr txBox="1">
            <a:spLocks noGrp="1"/>
          </p:cNvSpPr>
          <p:nvPr>
            <p:ph type="subTitle" idx="3"/>
          </p:nvPr>
        </p:nvSpPr>
        <p:spPr>
          <a:xfrm>
            <a:off x="4538400"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30"/>
          <p:cNvSpPr txBox="1">
            <a:spLocks noGrp="1"/>
          </p:cNvSpPr>
          <p:nvPr>
            <p:ph type="subTitle" idx="4"/>
          </p:nvPr>
        </p:nvSpPr>
        <p:spPr>
          <a:xfrm>
            <a:off x="4538401"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28" name="Google Shape;328;p30"/>
          <p:cNvSpPr txBox="1">
            <a:spLocks noGrp="1"/>
          </p:cNvSpPr>
          <p:nvPr>
            <p:ph type="subTitle" idx="5"/>
          </p:nvPr>
        </p:nvSpPr>
        <p:spPr>
          <a:xfrm>
            <a:off x="8103225"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30"/>
          <p:cNvSpPr txBox="1">
            <a:spLocks noGrp="1"/>
          </p:cNvSpPr>
          <p:nvPr>
            <p:ph type="subTitle" idx="6"/>
          </p:nvPr>
        </p:nvSpPr>
        <p:spPr>
          <a:xfrm>
            <a:off x="8103231"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431442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30"/>
        <p:cNvGrpSpPr/>
        <p:nvPr/>
      </p:nvGrpSpPr>
      <p:grpSpPr>
        <a:xfrm>
          <a:off x="0" y="0"/>
          <a:ext cx="0" cy="0"/>
          <a:chOff x="0" y="0"/>
          <a:chExt cx="0" cy="0"/>
        </a:xfrm>
      </p:grpSpPr>
      <p:sp>
        <p:nvSpPr>
          <p:cNvPr id="331" name="Google Shape;331;p31"/>
          <p:cNvSpPr/>
          <p:nvPr/>
        </p:nvSpPr>
        <p:spPr>
          <a:xfrm rot="-5400000">
            <a:off x="9025733" y="-17935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31"/>
          <p:cNvSpPr/>
          <p:nvPr/>
        </p:nvSpPr>
        <p:spPr>
          <a:xfrm rot="10294129">
            <a:off x="9260197" y="-631161"/>
            <a:ext cx="3549320" cy="1726024"/>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 name="Google Shape;333;p31"/>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4" name="Google Shape;334;p31"/>
          <p:cNvSpPr txBox="1">
            <a:spLocks noGrp="1"/>
          </p:cNvSpPr>
          <p:nvPr>
            <p:ph type="subTitle" idx="1"/>
          </p:nvPr>
        </p:nvSpPr>
        <p:spPr>
          <a:xfrm>
            <a:off x="1514997" y="1727533"/>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5" name="Google Shape;335;p31"/>
          <p:cNvSpPr txBox="1">
            <a:spLocks noGrp="1"/>
          </p:cNvSpPr>
          <p:nvPr>
            <p:ph type="subTitle" idx="2"/>
          </p:nvPr>
        </p:nvSpPr>
        <p:spPr>
          <a:xfrm>
            <a:off x="6442603" y="1727533"/>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6" name="Google Shape;336;p31"/>
          <p:cNvSpPr txBox="1">
            <a:spLocks noGrp="1"/>
          </p:cNvSpPr>
          <p:nvPr>
            <p:ph type="subTitle" idx="3"/>
          </p:nvPr>
        </p:nvSpPr>
        <p:spPr>
          <a:xfrm>
            <a:off x="1514997" y="23074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37" name="Google Shape;337;p31"/>
          <p:cNvSpPr txBox="1">
            <a:spLocks noGrp="1"/>
          </p:cNvSpPr>
          <p:nvPr>
            <p:ph type="subTitle" idx="4"/>
          </p:nvPr>
        </p:nvSpPr>
        <p:spPr>
          <a:xfrm>
            <a:off x="6442603" y="23074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38" name="Google Shape;338;p31"/>
          <p:cNvSpPr txBox="1">
            <a:spLocks noGrp="1"/>
          </p:cNvSpPr>
          <p:nvPr>
            <p:ph type="subTitle" idx="5"/>
          </p:nvPr>
        </p:nvSpPr>
        <p:spPr>
          <a:xfrm>
            <a:off x="1514997" y="3994900"/>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9" name="Google Shape;339;p31"/>
          <p:cNvSpPr txBox="1">
            <a:spLocks noGrp="1"/>
          </p:cNvSpPr>
          <p:nvPr>
            <p:ph type="subTitle" idx="6"/>
          </p:nvPr>
        </p:nvSpPr>
        <p:spPr>
          <a:xfrm>
            <a:off x="6442597" y="3994900"/>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40" name="Google Shape;340;p31"/>
          <p:cNvSpPr txBox="1">
            <a:spLocks noGrp="1"/>
          </p:cNvSpPr>
          <p:nvPr>
            <p:ph type="subTitle" idx="7"/>
          </p:nvPr>
        </p:nvSpPr>
        <p:spPr>
          <a:xfrm>
            <a:off x="1514997" y="45841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41" name="Google Shape;341;p31"/>
          <p:cNvSpPr txBox="1">
            <a:spLocks noGrp="1"/>
          </p:cNvSpPr>
          <p:nvPr>
            <p:ph type="subTitle" idx="8"/>
          </p:nvPr>
        </p:nvSpPr>
        <p:spPr>
          <a:xfrm>
            <a:off x="6442603" y="45841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42" name="Google Shape;342;p31"/>
          <p:cNvSpPr/>
          <p:nvPr/>
        </p:nvSpPr>
        <p:spPr>
          <a:xfrm rot="10800000" flipH="1">
            <a:off x="-288525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31"/>
          <p:cNvSpPr/>
          <p:nvPr/>
        </p:nvSpPr>
        <p:spPr>
          <a:xfrm rot="10800000" flipH="1">
            <a:off x="1018094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29153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44"/>
        <p:cNvGrpSpPr/>
        <p:nvPr/>
      </p:nvGrpSpPr>
      <p:grpSpPr>
        <a:xfrm>
          <a:off x="0" y="0"/>
          <a:ext cx="0" cy="0"/>
          <a:chOff x="0" y="0"/>
          <a:chExt cx="0" cy="0"/>
        </a:xfrm>
      </p:grpSpPr>
      <p:sp>
        <p:nvSpPr>
          <p:cNvPr id="345" name="Google Shape;345;p32"/>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6" name="Google Shape;346;p32"/>
          <p:cNvSpPr txBox="1">
            <a:spLocks noGrp="1"/>
          </p:cNvSpPr>
          <p:nvPr>
            <p:ph type="subTitle" idx="1"/>
          </p:nvPr>
        </p:nvSpPr>
        <p:spPr>
          <a:xfrm>
            <a:off x="1978567" y="1992433"/>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47" name="Google Shape;347;p32"/>
          <p:cNvSpPr txBox="1">
            <a:spLocks noGrp="1"/>
          </p:cNvSpPr>
          <p:nvPr>
            <p:ph type="subTitle" idx="2"/>
          </p:nvPr>
        </p:nvSpPr>
        <p:spPr>
          <a:xfrm>
            <a:off x="1978567" y="2596101"/>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32"/>
          <p:cNvSpPr txBox="1">
            <a:spLocks noGrp="1"/>
          </p:cNvSpPr>
          <p:nvPr>
            <p:ph type="subTitle" idx="3"/>
          </p:nvPr>
        </p:nvSpPr>
        <p:spPr>
          <a:xfrm>
            <a:off x="1978567" y="4730000"/>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9" name="Google Shape;349;p32"/>
          <p:cNvSpPr txBox="1">
            <a:spLocks noGrp="1"/>
          </p:cNvSpPr>
          <p:nvPr>
            <p:ph type="subTitle" idx="4"/>
          </p:nvPr>
        </p:nvSpPr>
        <p:spPr>
          <a:xfrm>
            <a:off x="1978567" y="4126332"/>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0" name="Google Shape;350;p32"/>
          <p:cNvSpPr txBox="1">
            <a:spLocks noGrp="1"/>
          </p:cNvSpPr>
          <p:nvPr>
            <p:ph type="subTitle" idx="5"/>
          </p:nvPr>
        </p:nvSpPr>
        <p:spPr>
          <a:xfrm>
            <a:off x="7330965" y="1992433"/>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 name="Google Shape;351;p32"/>
          <p:cNvSpPr txBox="1">
            <a:spLocks noGrp="1"/>
          </p:cNvSpPr>
          <p:nvPr>
            <p:ph type="subTitle" idx="6"/>
          </p:nvPr>
        </p:nvSpPr>
        <p:spPr>
          <a:xfrm>
            <a:off x="7330965" y="2596101"/>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32"/>
          <p:cNvSpPr txBox="1">
            <a:spLocks noGrp="1"/>
          </p:cNvSpPr>
          <p:nvPr>
            <p:ph type="subTitle" idx="7"/>
          </p:nvPr>
        </p:nvSpPr>
        <p:spPr>
          <a:xfrm>
            <a:off x="7330965" y="4730000"/>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2"/>
          <p:cNvSpPr txBox="1">
            <a:spLocks noGrp="1"/>
          </p:cNvSpPr>
          <p:nvPr>
            <p:ph type="subTitle" idx="8"/>
          </p:nvPr>
        </p:nvSpPr>
        <p:spPr>
          <a:xfrm>
            <a:off x="7330965" y="4126332"/>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4" name="Google Shape;354;p32"/>
          <p:cNvSpPr/>
          <p:nvPr/>
        </p:nvSpPr>
        <p:spPr>
          <a:xfrm>
            <a:off x="1497633" y="6144664"/>
            <a:ext cx="8790312" cy="911891"/>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32"/>
          <p:cNvGrpSpPr/>
          <p:nvPr/>
        </p:nvGrpSpPr>
        <p:grpSpPr>
          <a:xfrm>
            <a:off x="2224346" y="6453661"/>
            <a:ext cx="7337071" cy="911777"/>
            <a:chOff x="2052750" y="2813850"/>
            <a:chExt cx="1957875" cy="500500"/>
          </a:xfrm>
        </p:grpSpPr>
        <p:sp>
          <p:nvSpPr>
            <p:cNvPr id="356" name="Google Shape;356;p32"/>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32"/>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976481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8"/>
        <p:cNvGrpSpPr/>
        <p:nvPr/>
      </p:nvGrpSpPr>
      <p:grpSpPr>
        <a:xfrm>
          <a:off x="0" y="0"/>
          <a:ext cx="0" cy="0"/>
          <a:chOff x="0" y="0"/>
          <a:chExt cx="0" cy="0"/>
        </a:xfrm>
      </p:grpSpPr>
      <p:sp>
        <p:nvSpPr>
          <p:cNvPr id="359" name="Google Shape;359;p33"/>
          <p:cNvSpPr/>
          <p:nvPr/>
        </p:nvSpPr>
        <p:spPr>
          <a:xfrm rot="-5400000">
            <a:off x="9396683" y="-19769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33"/>
          <p:cNvSpPr/>
          <p:nvPr/>
        </p:nvSpPr>
        <p:spPr>
          <a:xfrm rot="10800000">
            <a:off x="9894013" y="58460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33"/>
          <p:cNvSpPr txBox="1">
            <a:spLocks noGrp="1"/>
          </p:cNvSpPr>
          <p:nvPr>
            <p:ph type="subTitle" idx="1"/>
          </p:nvPr>
        </p:nvSpPr>
        <p:spPr>
          <a:xfrm>
            <a:off x="956733"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33"/>
          <p:cNvSpPr txBox="1">
            <a:spLocks noGrp="1"/>
          </p:cNvSpPr>
          <p:nvPr>
            <p:ph type="subTitle" idx="2"/>
          </p:nvPr>
        </p:nvSpPr>
        <p:spPr>
          <a:xfrm>
            <a:off x="4538400"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3" name="Google Shape;363;p33"/>
          <p:cNvSpPr txBox="1">
            <a:spLocks noGrp="1"/>
          </p:cNvSpPr>
          <p:nvPr>
            <p:ph type="subTitle" idx="3"/>
          </p:nvPr>
        </p:nvSpPr>
        <p:spPr>
          <a:xfrm>
            <a:off x="8116800"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33"/>
          <p:cNvSpPr txBox="1">
            <a:spLocks noGrp="1"/>
          </p:cNvSpPr>
          <p:nvPr>
            <p:ph type="subTitle" idx="4"/>
          </p:nvPr>
        </p:nvSpPr>
        <p:spPr>
          <a:xfrm>
            <a:off x="956733"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33"/>
          <p:cNvSpPr txBox="1">
            <a:spLocks noGrp="1"/>
          </p:cNvSpPr>
          <p:nvPr>
            <p:ph type="subTitle" idx="5"/>
          </p:nvPr>
        </p:nvSpPr>
        <p:spPr>
          <a:xfrm>
            <a:off x="4538400"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33"/>
          <p:cNvSpPr txBox="1">
            <a:spLocks noGrp="1"/>
          </p:cNvSpPr>
          <p:nvPr>
            <p:ph type="subTitle" idx="6"/>
          </p:nvPr>
        </p:nvSpPr>
        <p:spPr>
          <a:xfrm>
            <a:off x="8116800"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33"/>
          <p:cNvSpPr txBox="1">
            <a:spLocks noGrp="1"/>
          </p:cNvSpPr>
          <p:nvPr>
            <p:ph type="subTitle" idx="7"/>
          </p:nvPr>
        </p:nvSpPr>
        <p:spPr>
          <a:xfrm>
            <a:off x="956733"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68" name="Google Shape;368;p33"/>
          <p:cNvSpPr txBox="1">
            <a:spLocks noGrp="1"/>
          </p:cNvSpPr>
          <p:nvPr>
            <p:ph type="subTitle" idx="8"/>
          </p:nvPr>
        </p:nvSpPr>
        <p:spPr>
          <a:xfrm>
            <a:off x="4538400"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69" name="Google Shape;369;p33"/>
          <p:cNvSpPr txBox="1">
            <a:spLocks noGrp="1"/>
          </p:cNvSpPr>
          <p:nvPr>
            <p:ph type="subTitle" idx="9"/>
          </p:nvPr>
        </p:nvSpPr>
        <p:spPr>
          <a:xfrm>
            <a:off x="8116800"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0" name="Google Shape;370;p33"/>
          <p:cNvSpPr txBox="1">
            <a:spLocks noGrp="1"/>
          </p:cNvSpPr>
          <p:nvPr>
            <p:ph type="subTitle" idx="13"/>
          </p:nvPr>
        </p:nvSpPr>
        <p:spPr>
          <a:xfrm>
            <a:off x="956733"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1" name="Google Shape;371;p33"/>
          <p:cNvSpPr txBox="1">
            <a:spLocks noGrp="1"/>
          </p:cNvSpPr>
          <p:nvPr>
            <p:ph type="subTitle" idx="14"/>
          </p:nvPr>
        </p:nvSpPr>
        <p:spPr>
          <a:xfrm>
            <a:off x="4538400"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2" name="Google Shape;372;p33"/>
          <p:cNvSpPr txBox="1">
            <a:spLocks noGrp="1"/>
          </p:cNvSpPr>
          <p:nvPr>
            <p:ph type="subTitle" idx="15"/>
          </p:nvPr>
        </p:nvSpPr>
        <p:spPr>
          <a:xfrm>
            <a:off x="8116800"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3" name="Google Shape;373;p33"/>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7766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6.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theme" Target="../theme/theme7.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81000"/>
          </a:schemeClr>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81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81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81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alpha val="8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69628-7A44-4FE2-8068-3BAD329FE14B}" type="datetimeFigureOut">
              <a:rPr lang="en-US" smtClean="0"/>
              <a:t>10/05/2024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611B69-ECBD-4A42-A280-D8A4E3B2349A}" type="slidenum">
              <a:rPr lang="en-US" smtClean="0"/>
              <a:t>‹#›</a:t>
            </a:fld>
            <a:endParaRPr lang="en-US"/>
          </a:p>
        </p:txBody>
      </p:sp>
    </p:spTree>
    <p:extLst>
      <p:ext uri="{BB962C8B-B14F-4D97-AF65-F5344CB8AC3E}">
        <p14:creationId xmlns:p14="http://schemas.microsoft.com/office/powerpoint/2010/main" val="319432900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alpha val="81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ank Ruhl Libre"/>
              <a:buNone/>
              <a:defRPr sz="3500">
                <a:solidFill>
                  <a:schemeClr val="dk1"/>
                </a:solidFill>
                <a:latin typeface="Frank Ruhl Libre"/>
                <a:ea typeface="Frank Ruhl Libre"/>
                <a:cs typeface="Frank Ruhl Libre"/>
                <a:sym typeface="Frank Ruhl Libr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Amiri"/>
              <a:buChar char="●"/>
              <a:defRPr>
                <a:solidFill>
                  <a:schemeClr val="accent4"/>
                </a:solidFill>
                <a:latin typeface="Amiri"/>
                <a:ea typeface="Amiri"/>
                <a:cs typeface="Amiri"/>
                <a:sym typeface="Amiri"/>
              </a:defRPr>
            </a:lvl1pPr>
            <a:lvl2pPr marL="914400" lvl="1"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2pPr>
            <a:lvl3pPr marL="1371600" lvl="2"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3pPr>
            <a:lvl4pPr marL="1828800" lvl="3"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4pPr>
            <a:lvl5pPr marL="2286000" lvl="4"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5pPr>
            <a:lvl6pPr marL="2743200" lvl="5"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6pPr>
            <a:lvl7pPr marL="3200400" lvl="6"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7pPr>
            <a:lvl8pPr marL="3657600" lvl="7"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8pPr>
            <a:lvl9pPr marL="4114800" lvl="8" indent="-317500">
              <a:lnSpc>
                <a:spcPct val="100000"/>
              </a:lnSpc>
              <a:spcBef>
                <a:spcPts val="1600"/>
              </a:spcBef>
              <a:spcAft>
                <a:spcPts val="1600"/>
              </a:spcAft>
              <a:buClr>
                <a:schemeClr val="accent4"/>
              </a:buClr>
              <a:buSzPts val="1400"/>
              <a:buFont typeface="Amiri"/>
              <a:buChar char="■"/>
              <a:defRPr>
                <a:solidFill>
                  <a:schemeClr val="accent4"/>
                </a:solidFill>
                <a:latin typeface="Amiri"/>
                <a:ea typeface="Amiri"/>
                <a:cs typeface="Amiri"/>
                <a:sym typeface="Amiri"/>
              </a:defRPr>
            </a:lvl9pPr>
          </a:lstStyle>
          <a:p>
            <a:endParaRPr/>
          </a:p>
        </p:txBody>
      </p:sp>
    </p:spTree>
    <p:extLst>
      <p:ext uri="{BB962C8B-B14F-4D97-AF65-F5344CB8AC3E}">
        <p14:creationId xmlns:p14="http://schemas.microsoft.com/office/powerpoint/2010/main" val="1373390297"/>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6" r:id="rId10"/>
    <p:sldLayoutId id="2147483787" r:id="rId11"/>
    <p:sldLayoutId id="2147483788" r:id="rId12"/>
    <p:sldLayoutId id="2147483789" r:id="rId13"/>
    <p:sldLayoutId id="2147483790"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alpha val="81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ank Ruhl Libre"/>
              <a:buNone/>
              <a:defRPr sz="3500">
                <a:solidFill>
                  <a:schemeClr val="dk1"/>
                </a:solidFill>
                <a:latin typeface="Frank Ruhl Libre"/>
                <a:ea typeface="Frank Ruhl Libre"/>
                <a:cs typeface="Frank Ruhl Libre"/>
                <a:sym typeface="Frank Ruhl Libr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Amiri"/>
              <a:buChar char="●"/>
              <a:defRPr>
                <a:solidFill>
                  <a:schemeClr val="accent4"/>
                </a:solidFill>
                <a:latin typeface="Amiri"/>
                <a:ea typeface="Amiri"/>
                <a:cs typeface="Amiri"/>
                <a:sym typeface="Amiri"/>
              </a:defRPr>
            </a:lvl1pPr>
            <a:lvl2pPr marL="914400" lvl="1"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2pPr>
            <a:lvl3pPr marL="1371600" lvl="2"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3pPr>
            <a:lvl4pPr marL="1828800" lvl="3"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4pPr>
            <a:lvl5pPr marL="2286000" lvl="4"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5pPr>
            <a:lvl6pPr marL="2743200" lvl="5"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6pPr>
            <a:lvl7pPr marL="3200400" lvl="6"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7pPr>
            <a:lvl8pPr marL="3657600" lvl="7"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8pPr>
            <a:lvl9pPr marL="4114800" lvl="8" indent="-317500">
              <a:lnSpc>
                <a:spcPct val="100000"/>
              </a:lnSpc>
              <a:spcBef>
                <a:spcPts val="1600"/>
              </a:spcBef>
              <a:spcAft>
                <a:spcPts val="1600"/>
              </a:spcAft>
              <a:buClr>
                <a:schemeClr val="accent4"/>
              </a:buClr>
              <a:buSzPts val="1400"/>
              <a:buFont typeface="Amiri"/>
              <a:buChar char="■"/>
              <a:defRPr>
                <a:solidFill>
                  <a:schemeClr val="accent4"/>
                </a:solidFill>
                <a:latin typeface="Amiri"/>
                <a:ea typeface="Amiri"/>
                <a:cs typeface="Amiri"/>
                <a:sym typeface="Amiri"/>
              </a:defRPr>
            </a:lvl9pPr>
          </a:lstStyle>
          <a:p>
            <a:endParaRPr/>
          </a:p>
        </p:txBody>
      </p:sp>
    </p:spTree>
    <p:extLst>
      <p:ext uri="{BB962C8B-B14F-4D97-AF65-F5344CB8AC3E}">
        <p14:creationId xmlns:p14="http://schemas.microsoft.com/office/powerpoint/2010/main" val="61047083"/>
      </p:ext>
    </p:extLst>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20" r:id="rId5"/>
    <p:sldLayoutId id="2147483821" r:id="rId6"/>
    <p:sldLayoutId id="2147483823" r:id="rId7"/>
    <p:sldLayoutId id="2147483824" r:id="rId8"/>
    <p:sldLayoutId id="2147483825" r:id="rId9"/>
    <p:sldLayoutId id="2147483826" r:id="rId10"/>
    <p:sldLayoutId id="2147483828" r:id="rId11"/>
    <p:sldLayoutId id="2147483829" r:id="rId12"/>
    <p:sldLayoutId id="2147483830" r:id="rId13"/>
    <p:sldLayoutId id="2147483831" r:id="rId14"/>
    <p:sldLayoutId id="2147483833" r:id="rId15"/>
    <p:sldLayoutId id="2147483834" r:id="rId16"/>
    <p:sldLayoutId id="2147483835" r:id="rId17"/>
    <p:sldLayoutId id="2147483836" r:id="rId18"/>
    <p:sldLayoutId id="2147483837" r:id="rId19"/>
    <p:sldLayoutId id="2147483838" r:id="rId20"/>
    <p:sldLayoutId id="2147483839"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9.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1" Type="http://schemas.openxmlformats.org/officeDocument/2006/relationships/image" Target="../media/image2.svg"/><Relationship Id="rId2" Type="http://schemas.openxmlformats.org/officeDocument/2006/relationships/notesSlide" Target="../notesSlides/notesSlide13.xml"/><Relationship Id="rId1" Type="http://schemas.openxmlformats.org/officeDocument/2006/relationships/slideLayout" Target="../slideLayouts/slideLayout85.xml"/><Relationship Id="rId5" Type="http://schemas.microsoft.com/office/2007/relationships/hdphoto" Target="../media/hdphoto5.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1" Type="http://schemas.openxmlformats.org/officeDocument/2006/relationships/image" Target="../media/image2.sv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1" Type="http://schemas.openxmlformats.org/officeDocument/2006/relationships/image" Target="../media/image2.sv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8.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2.xml"/><Relationship Id="rId5" Type="http://schemas.microsoft.com/office/2007/relationships/hdphoto" Target="../media/hdphoto6.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2.xml"/><Relationship Id="rId7" Type="http://schemas.openxmlformats.org/officeDocument/2006/relationships/image" Target="../media/image3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6.gif"/><Relationship Id="rId5" Type="http://schemas.openxmlformats.org/officeDocument/2006/relationships/image" Target="../media/image35.gif"/><Relationship Id="rId10" Type="http://schemas.openxmlformats.org/officeDocument/2006/relationships/slide" Target="slide26.xml"/><Relationship Id="rId4" Type="http://schemas.openxmlformats.org/officeDocument/2006/relationships/notesSlide" Target="../notesSlides/notesSlide25.xml"/><Relationship Id="rId9" Type="http://schemas.openxmlformats.org/officeDocument/2006/relationships/image" Target="../media/image39.gif"/></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audio" Target="../media/audio3.wav"/><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32.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 Id="rId9"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2.xml"/><Relationship Id="rId7" Type="http://schemas.openxmlformats.org/officeDocument/2006/relationships/image" Target="../media/image3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6.gif"/><Relationship Id="rId5" Type="http://schemas.openxmlformats.org/officeDocument/2006/relationships/image" Target="../media/image35.gif"/><Relationship Id="rId10" Type="http://schemas.openxmlformats.org/officeDocument/2006/relationships/slide" Target="slide30.xml"/><Relationship Id="rId4" Type="http://schemas.openxmlformats.org/officeDocument/2006/relationships/notesSlide" Target="../notesSlides/notesSlide27.xml"/><Relationship Id="rId9" Type="http://schemas.openxmlformats.org/officeDocument/2006/relationships/image" Target="../media/image39.gi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audio" Target="../media/audio2.wav"/><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32.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 Id="rId9"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32.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 Id="rId9"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6.xml"/><Relationship Id="rId5" Type="http://schemas.microsoft.com/office/2007/relationships/hdphoto" Target="../media/hdphoto4.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0.xml"/><Relationship Id="rId5" Type="http://schemas.microsoft.com/office/2007/relationships/hdphoto" Target="../media/hdphoto2.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7" name="Google Shape;1207;p65"/>
          <p:cNvSpPr/>
          <p:nvPr/>
        </p:nvSpPr>
        <p:spPr>
          <a:xfrm>
            <a:off x="6370585" y="2769817"/>
            <a:ext cx="2686400" cy="2686400"/>
          </a:xfrm>
          <a:prstGeom prst="ellipse">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65"/>
          <p:cNvSpPr/>
          <p:nvPr/>
        </p:nvSpPr>
        <p:spPr>
          <a:xfrm rot="1239479">
            <a:off x="5952491" y="2473532"/>
            <a:ext cx="1326889" cy="1297853"/>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65"/>
          <p:cNvSpPr/>
          <p:nvPr/>
        </p:nvSpPr>
        <p:spPr>
          <a:xfrm rot="1239479">
            <a:off x="5952491" y="4454649"/>
            <a:ext cx="1326889" cy="1297853"/>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65"/>
          <p:cNvSpPr/>
          <p:nvPr/>
        </p:nvSpPr>
        <p:spPr>
          <a:xfrm rot="-1239479" flipH="1">
            <a:off x="8148191" y="2473532"/>
            <a:ext cx="1326889" cy="1297853"/>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65"/>
          <p:cNvSpPr/>
          <p:nvPr/>
        </p:nvSpPr>
        <p:spPr>
          <a:xfrm rot="-1239479" flipH="1">
            <a:off x="8148191" y="4454649"/>
            <a:ext cx="1326889" cy="1297853"/>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65"/>
          <p:cNvSpPr/>
          <p:nvPr/>
        </p:nvSpPr>
        <p:spPr>
          <a:xfrm flipH="1">
            <a:off x="-96268" y="-88901"/>
            <a:ext cx="4355400" cy="2021709"/>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22" name="Google Shape;1222;p65"/>
          <p:cNvGrpSpPr/>
          <p:nvPr/>
        </p:nvGrpSpPr>
        <p:grpSpPr>
          <a:xfrm>
            <a:off x="6386284" y="2897285"/>
            <a:ext cx="459312" cy="450339"/>
            <a:chOff x="-60988625" y="3740800"/>
            <a:chExt cx="316650" cy="310350"/>
          </a:xfrm>
        </p:grpSpPr>
        <p:sp>
          <p:nvSpPr>
            <p:cNvPr id="1223" name="Google Shape;1223;p65"/>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65"/>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65"/>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6" name="Google Shape;1226;p65"/>
          <p:cNvGrpSpPr/>
          <p:nvPr/>
        </p:nvGrpSpPr>
        <p:grpSpPr>
          <a:xfrm>
            <a:off x="8564371" y="2897279"/>
            <a:ext cx="494505" cy="450340"/>
            <a:chOff x="-40378075" y="3267450"/>
            <a:chExt cx="317425" cy="289075"/>
          </a:xfrm>
        </p:grpSpPr>
        <p:sp>
          <p:nvSpPr>
            <p:cNvPr id="1227" name="Google Shape;1227;p65"/>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65"/>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65"/>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65"/>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31" name="Google Shape;1231;p65"/>
          <p:cNvGrpSpPr/>
          <p:nvPr/>
        </p:nvGrpSpPr>
        <p:grpSpPr>
          <a:xfrm>
            <a:off x="8564366" y="4863779"/>
            <a:ext cx="494515" cy="479636"/>
            <a:chOff x="3270675" y="841800"/>
            <a:chExt cx="497700" cy="482725"/>
          </a:xfrm>
        </p:grpSpPr>
        <p:sp>
          <p:nvSpPr>
            <p:cNvPr id="1232" name="Google Shape;1232;p65"/>
            <p:cNvSpPr/>
            <p:nvPr/>
          </p:nvSpPr>
          <p:spPr>
            <a:xfrm>
              <a:off x="3270675" y="902000"/>
              <a:ext cx="447125" cy="422525"/>
            </a:xfrm>
            <a:custGeom>
              <a:avLst/>
              <a:gdLst/>
              <a:ahLst/>
              <a:cxnLst/>
              <a:rect l="l" t="t" r="r" b="b"/>
              <a:pathLst>
                <a:path w="17885" h="16901" extrusionOk="0">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1233" name="Google Shape;1233;p65"/>
            <p:cNvSpPr/>
            <p:nvPr/>
          </p:nvSpPr>
          <p:spPr>
            <a:xfrm>
              <a:off x="3385250" y="841800"/>
              <a:ext cx="279700" cy="220925"/>
            </a:xfrm>
            <a:custGeom>
              <a:avLst/>
              <a:gdLst/>
              <a:ahLst/>
              <a:cxnLst/>
              <a:rect l="l" t="t" r="r" b="b"/>
              <a:pathLst>
                <a:path w="11188" h="8837" extrusionOk="0">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1234" name="Google Shape;1234;p65"/>
            <p:cNvSpPr/>
            <p:nvPr/>
          </p:nvSpPr>
          <p:spPr>
            <a:xfrm>
              <a:off x="3530100" y="924750"/>
              <a:ext cx="238275" cy="250200"/>
            </a:xfrm>
            <a:custGeom>
              <a:avLst/>
              <a:gdLst/>
              <a:ahLst/>
              <a:cxnLst/>
              <a:rect l="l" t="t" r="r" b="b"/>
              <a:pathLst>
                <a:path w="9531" h="10008" extrusionOk="0">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grpSp>
      <p:grpSp>
        <p:nvGrpSpPr>
          <p:cNvPr id="1235" name="Google Shape;1235;p65"/>
          <p:cNvGrpSpPr/>
          <p:nvPr/>
        </p:nvGrpSpPr>
        <p:grpSpPr>
          <a:xfrm>
            <a:off x="6368694" y="4859008"/>
            <a:ext cx="494479" cy="489199"/>
            <a:chOff x="-64406125" y="3362225"/>
            <a:chExt cx="318225" cy="314800"/>
          </a:xfrm>
        </p:grpSpPr>
        <p:sp>
          <p:nvSpPr>
            <p:cNvPr id="1236" name="Google Shape;1236;p65"/>
            <p:cNvSpPr/>
            <p:nvPr/>
          </p:nvSpPr>
          <p:spPr>
            <a:xfrm>
              <a:off x="-64332100" y="3362225"/>
              <a:ext cx="170150" cy="199025"/>
            </a:xfrm>
            <a:custGeom>
              <a:avLst/>
              <a:gdLst/>
              <a:ahLst/>
              <a:cxnLst/>
              <a:rect l="l" t="t" r="r" b="b"/>
              <a:pathLst>
                <a:path w="6806" h="7961" extrusionOk="0">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65"/>
            <p:cNvSpPr/>
            <p:nvPr/>
          </p:nvSpPr>
          <p:spPr>
            <a:xfrm>
              <a:off x="-64406125" y="3559050"/>
              <a:ext cx="318225" cy="117975"/>
            </a:xfrm>
            <a:custGeom>
              <a:avLst/>
              <a:gdLst/>
              <a:ahLst/>
              <a:cxnLst/>
              <a:rect l="l" t="t" r="r" b="b"/>
              <a:pathLst>
                <a:path w="12729" h="4719" extrusionOk="0">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6" name="Picture 45"/>
          <p:cNvPicPr>
            <a:picLocks noChangeAspect="1"/>
          </p:cNvPicPr>
          <p:nvPr/>
        </p:nvPicPr>
        <p:blipFill>
          <a:blip r:embed="rId3">
            <a:extLst>
              <a:ext uri="{BEBA8EAE-BF5A-486C-A8C5-ECC9F3942E4B}">
                <a14:imgProps xmlns:a14="http://schemas.microsoft.com/office/drawing/2010/main">
                  <a14:imgLayer r:embed="rId4">
                    <a14:imgEffect>
                      <a14:backgroundRemoval t="1406" b="90000" l="14063" r="90000">
                        <a14:foregroundMark x1="44219" y1="34844" x2="48125" y2="58906"/>
                        <a14:foregroundMark x1="65469" y1="19688" x2="68281" y2="20156"/>
                        <a14:foregroundMark x1="71875" y1="19531" x2="74063" y2="17344"/>
                        <a14:foregroundMark x1="72969" y1="29375" x2="72969" y2="29375"/>
                        <a14:foregroundMark x1="65938" y1="30469" x2="65938" y2="30469"/>
                        <a14:foregroundMark x1="67500" y1="60000" x2="72188" y2="56719"/>
                        <a14:foregroundMark x1="66406" y1="66406" x2="68281" y2="67656"/>
                        <a14:foregroundMark x1="20000" y1="77500" x2="23906" y2="79063"/>
                        <a14:foregroundMark x1="24531" y1="69219" x2="24219" y2="70469"/>
                        <a14:foregroundMark x1="20313" y1="72344" x2="20938" y2="74688"/>
                        <a14:foregroundMark x1="24375" y1="70625" x2="23438" y2="72969"/>
                        <a14:foregroundMark x1="36094" y1="85313" x2="62969" y2="85000"/>
                      </a14:backgroundRemoval>
                    </a14:imgEffect>
                  </a14:imgLayer>
                </a14:imgProps>
              </a:ext>
              <a:ext uri="{28A0092B-C50C-407E-A947-70E740481C1C}">
                <a14:useLocalDpi xmlns:a14="http://schemas.microsoft.com/office/drawing/2010/main" val="0"/>
              </a:ext>
            </a:extLst>
          </a:blip>
          <a:stretch>
            <a:fillRect/>
          </a:stretch>
        </p:blipFill>
        <p:spPr>
          <a:xfrm>
            <a:off x="-615155" y="2509054"/>
            <a:ext cx="4874287" cy="4874287"/>
          </a:xfrm>
          <a:prstGeom prst="rect">
            <a:avLst/>
          </a:prstGeom>
        </p:spPr>
      </p:pic>
      <p:pic>
        <p:nvPicPr>
          <p:cNvPr id="4" name="Picture 3"/>
          <p:cNvPicPr>
            <a:picLocks noChangeAspect="1"/>
          </p:cNvPicPr>
          <p:nvPr/>
        </p:nvPicPr>
        <p:blipFill>
          <a:blip r:embed="rId5"/>
          <a:stretch>
            <a:fillRect/>
          </a:stretch>
        </p:blipFill>
        <p:spPr>
          <a:xfrm>
            <a:off x="2397186" y="757657"/>
            <a:ext cx="9620322" cy="1286367"/>
          </a:xfrm>
          <a:prstGeom prst="rect">
            <a:avLst/>
          </a:prstGeom>
        </p:spPr>
      </p:pic>
      <p:sp>
        <p:nvSpPr>
          <p:cNvPr id="5" name="Rectangle 4"/>
          <p:cNvSpPr/>
          <p:nvPr/>
        </p:nvSpPr>
        <p:spPr>
          <a:xfrm>
            <a:off x="3770142" y="2509054"/>
            <a:ext cx="2131276" cy="867930"/>
          </a:xfrm>
          <a:prstGeom prst="rect">
            <a:avLst/>
          </a:prstGeom>
        </p:spPr>
        <p:txBody>
          <a:bodyPr wrap="square">
            <a:spAutoFit/>
          </a:bodyPr>
          <a:lstStyle/>
          <a:p>
            <a:pPr algn="just" defTabSz="1422400">
              <a:lnSpc>
                <a:spcPct val="90000"/>
              </a:lnSpc>
              <a:spcBef>
                <a:spcPct val="0"/>
              </a:spcBef>
              <a:spcAft>
                <a:spcPct val="35000"/>
              </a:spcAft>
            </a:pP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hướng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dẫn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3734318" y="4514618"/>
            <a:ext cx="2036455" cy="867930"/>
          </a:xfrm>
          <a:prstGeom prst="rect">
            <a:avLst/>
          </a:prstGeom>
        </p:spPr>
        <p:txBody>
          <a:bodyPr wrap="square">
            <a:spAutoFit/>
          </a:bodyPr>
          <a:lstStyle/>
          <a:p>
            <a:pPr algn="just" defTabSz="1422400">
              <a:lnSpc>
                <a:spcPct val="90000"/>
              </a:lnSpc>
              <a:spcBef>
                <a:spcPct val="0"/>
              </a:spcBef>
              <a:spcAft>
                <a:spcPct val="35000"/>
              </a:spcAft>
            </a:pP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hướng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dẫn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9720799" y="2509054"/>
            <a:ext cx="1806586" cy="867930"/>
          </a:xfrm>
          <a:prstGeom prst="rect">
            <a:avLst/>
          </a:prstGeom>
        </p:spPr>
        <p:txBody>
          <a:bodyPr wrap="square">
            <a:spAutoFit/>
          </a:bodyPr>
          <a:lstStyle/>
          <a:p>
            <a:pPr algn="just" defTabSz="1422400">
              <a:lnSpc>
                <a:spcPct val="90000"/>
              </a:lnSpc>
              <a:spcBef>
                <a:spcPct val="0"/>
              </a:spcBef>
              <a:spcAft>
                <a:spcPct val="35000"/>
              </a:spcAft>
            </a:pP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03121" y="4514618"/>
            <a:ext cx="1711764" cy="867930"/>
          </a:xfrm>
          <a:prstGeom prst="rect">
            <a:avLst/>
          </a:prstGeom>
        </p:spPr>
        <p:txBody>
          <a:bodyPr wrap="square">
            <a:spAutoFit/>
          </a:bodyPr>
          <a:lstStyle/>
          <a:p>
            <a:pPr algn="just" defTabSz="1422400">
              <a:lnSpc>
                <a:spcPct val="90000"/>
              </a:lnSpc>
              <a:spcBef>
                <a:spcPct val="0"/>
              </a:spcBef>
              <a:spcAft>
                <a:spcPct val="35000"/>
              </a:spcAft>
            </a:pP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0744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61" name="Google Shape;1361;p69"/>
          <p:cNvSpPr/>
          <p:nvPr/>
        </p:nvSpPr>
        <p:spPr>
          <a:xfrm rot="-590095">
            <a:off x="9436987" y="5341211"/>
            <a:ext cx="2510062" cy="1728912"/>
          </a:xfrm>
          <a:custGeom>
            <a:avLst/>
            <a:gdLst/>
            <a:ahLst/>
            <a:cxnLst/>
            <a:rect l="l" t="t" r="r" b="b"/>
            <a:pathLst>
              <a:path w="65232" h="48419" extrusionOk="0">
                <a:moveTo>
                  <a:pt x="25946" y="1"/>
                </a:moveTo>
                <a:cubicBezTo>
                  <a:pt x="25648" y="472"/>
                  <a:pt x="26530" y="2127"/>
                  <a:pt x="26723" y="2483"/>
                </a:cubicBezTo>
                <a:cubicBezTo>
                  <a:pt x="27722" y="4336"/>
                  <a:pt x="28997" y="6058"/>
                  <a:pt x="30281" y="7719"/>
                </a:cubicBezTo>
                <a:cubicBezTo>
                  <a:pt x="31476" y="9266"/>
                  <a:pt x="32275" y="11043"/>
                  <a:pt x="33441" y="12613"/>
                </a:cubicBezTo>
                <a:cubicBezTo>
                  <a:pt x="34205" y="13641"/>
                  <a:pt x="35027" y="14633"/>
                  <a:pt x="35857" y="15608"/>
                </a:cubicBezTo>
                <a:cubicBezTo>
                  <a:pt x="36680" y="16576"/>
                  <a:pt x="37610" y="17376"/>
                  <a:pt x="38585" y="18173"/>
                </a:cubicBezTo>
                <a:cubicBezTo>
                  <a:pt x="39414" y="18852"/>
                  <a:pt x="40149" y="19939"/>
                  <a:pt x="40818" y="20798"/>
                </a:cubicBezTo>
                <a:cubicBezTo>
                  <a:pt x="41377" y="21517"/>
                  <a:pt x="41975" y="22192"/>
                  <a:pt x="42589" y="22869"/>
                </a:cubicBezTo>
                <a:cubicBezTo>
                  <a:pt x="43335" y="23691"/>
                  <a:pt x="44294" y="24243"/>
                  <a:pt x="45027" y="25095"/>
                </a:cubicBezTo>
                <a:cubicBezTo>
                  <a:pt x="45662" y="25835"/>
                  <a:pt x="46227" y="26653"/>
                  <a:pt x="46913" y="27348"/>
                </a:cubicBezTo>
                <a:cubicBezTo>
                  <a:pt x="47508" y="27953"/>
                  <a:pt x="48242" y="28428"/>
                  <a:pt x="48797" y="29079"/>
                </a:cubicBezTo>
                <a:cubicBezTo>
                  <a:pt x="49213" y="29564"/>
                  <a:pt x="49267" y="30186"/>
                  <a:pt x="49648" y="30683"/>
                </a:cubicBezTo>
                <a:cubicBezTo>
                  <a:pt x="49996" y="31139"/>
                  <a:pt x="50453" y="31459"/>
                  <a:pt x="50776" y="31936"/>
                </a:cubicBezTo>
                <a:cubicBezTo>
                  <a:pt x="51354" y="32791"/>
                  <a:pt x="51793" y="33681"/>
                  <a:pt x="52325" y="34556"/>
                </a:cubicBezTo>
                <a:cubicBezTo>
                  <a:pt x="52485" y="34820"/>
                  <a:pt x="52727" y="35008"/>
                  <a:pt x="52910" y="35251"/>
                </a:cubicBezTo>
                <a:cubicBezTo>
                  <a:pt x="53170" y="35593"/>
                  <a:pt x="53168" y="35879"/>
                  <a:pt x="53300" y="36262"/>
                </a:cubicBezTo>
                <a:cubicBezTo>
                  <a:pt x="53508" y="36865"/>
                  <a:pt x="53822" y="37432"/>
                  <a:pt x="54023" y="38046"/>
                </a:cubicBezTo>
                <a:cubicBezTo>
                  <a:pt x="54119" y="38334"/>
                  <a:pt x="54082" y="38520"/>
                  <a:pt x="54247" y="38830"/>
                </a:cubicBezTo>
                <a:cubicBezTo>
                  <a:pt x="54280" y="38891"/>
                  <a:pt x="54308" y="38953"/>
                  <a:pt x="54340" y="39014"/>
                </a:cubicBezTo>
                <a:cubicBezTo>
                  <a:pt x="54233" y="38878"/>
                  <a:pt x="54128" y="38739"/>
                  <a:pt x="54020" y="38604"/>
                </a:cubicBezTo>
                <a:cubicBezTo>
                  <a:pt x="51865" y="35913"/>
                  <a:pt x="49650" y="33327"/>
                  <a:pt x="47050" y="31049"/>
                </a:cubicBezTo>
                <a:cubicBezTo>
                  <a:pt x="45981" y="30113"/>
                  <a:pt x="45003" y="29100"/>
                  <a:pt x="44065" y="28031"/>
                </a:cubicBezTo>
                <a:cubicBezTo>
                  <a:pt x="42993" y="26811"/>
                  <a:pt x="41963" y="25403"/>
                  <a:pt x="40612" y="24472"/>
                </a:cubicBezTo>
                <a:cubicBezTo>
                  <a:pt x="39612" y="23784"/>
                  <a:pt x="38523" y="23225"/>
                  <a:pt x="37524" y="22533"/>
                </a:cubicBezTo>
                <a:cubicBezTo>
                  <a:pt x="36173" y="21596"/>
                  <a:pt x="35175" y="20379"/>
                  <a:pt x="33632" y="19700"/>
                </a:cubicBezTo>
                <a:cubicBezTo>
                  <a:pt x="32065" y="19011"/>
                  <a:pt x="30686" y="18038"/>
                  <a:pt x="29161" y="17276"/>
                </a:cubicBezTo>
                <a:cubicBezTo>
                  <a:pt x="27926" y="16658"/>
                  <a:pt x="26781" y="16417"/>
                  <a:pt x="25446" y="16177"/>
                </a:cubicBezTo>
                <a:cubicBezTo>
                  <a:pt x="24090" y="15932"/>
                  <a:pt x="22785" y="15451"/>
                  <a:pt x="21414" y="15286"/>
                </a:cubicBezTo>
                <a:cubicBezTo>
                  <a:pt x="21028" y="15240"/>
                  <a:pt x="20645" y="15220"/>
                  <a:pt x="20265" y="15220"/>
                </a:cubicBezTo>
                <a:cubicBezTo>
                  <a:pt x="18596" y="15220"/>
                  <a:pt x="16971" y="15594"/>
                  <a:pt x="15296" y="15708"/>
                </a:cubicBezTo>
                <a:cubicBezTo>
                  <a:pt x="14677" y="15751"/>
                  <a:pt x="14058" y="15764"/>
                  <a:pt x="13439" y="15764"/>
                </a:cubicBezTo>
                <a:cubicBezTo>
                  <a:pt x="12444" y="15764"/>
                  <a:pt x="11448" y="15730"/>
                  <a:pt x="10453" y="15730"/>
                </a:cubicBezTo>
                <a:cubicBezTo>
                  <a:pt x="10286" y="15730"/>
                  <a:pt x="10119" y="15731"/>
                  <a:pt x="9952" y="15733"/>
                </a:cubicBezTo>
                <a:cubicBezTo>
                  <a:pt x="7866" y="15761"/>
                  <a:pt x="6022" y="16217"/>
                  <a:pt x="4007" y="16697"/>
                </a:cubicBezTo>
                <a:cubicBezTo>
                  <a:pt x="2683" y="17012"/>
                  <a:pt x="1302" y="16997"/>
                  <a:pt x="1" y="17305"/>
                </a:cubicBezTo>
                <a:cubicBezTo>
                  <a:pt x="229" y="17577"/>
                  <a:pt x="503" y="17466"/>
                  <a:pt x="962" y="17530"/>
                </a:cubicBezTo>
                <a:cubicBezTo>
                  <a:pt x="1871" y="17656"/>
                  <a:pt x="2757" y="17992"/>
                  <a:pt x="3646" y="18214"/>
                </a:cubicBezTo>
                <a:cubicBezTo>
                  <a:pt x="6412" y="18905"/>
                  <a:pt x="9134" y="20333"/>
                  <a:pt x="11558" y="21832"/>
                </a:cubicBezTo>
                <a:cubicBezTo>
                  <a:pt x="13588" y="23088"/>
                  <a:pt x="15749" y="24278"/>
                  <a:pt x="17688" y="25669"/>
                </a:cubicBezTo>
                <a:cubicBezTo>
                  <a:pt x="19385" y="26887"/>
                  <a:pt x="20919" y="28382"/>
                  <a:pt x="22665" y="29528"/>
                </a:cubicBezTo>
                <a:cubicBezTo>
                  <a:pt x="23513" y="30085"/>
                  <a:pt x="24444" y="30362"/>
                  <a:pt x="25368" y="30362"/>
                </a:cubicBezTo>
                <a:cubicBezTo>
                  <a:pt x="26454" y="30362"/>
                  <a:pt x="27532" y="29979"/>
                  <a:pt x="28452" y="29215"/>
                </a:cubicBezTo>
                <a:cubicBezTo>
                  <a:pt x="29798" y="28097"/>
                  <a:pt x="31148" y="27195"/>
                  <a:pt x="32612" y="26240"/>
                </a:cubicBezTo>
                <a:cubicBezTo>
                  <a:pt x="33515" y="25649"/>
                  <a:pt x="34294" y="25314"/>
                  <a:pt x="35290" y="24934"/>
                </a:cubicBezTo>
                <a:lnTo>
                  <a:pt x="35290" y="24934"/>
                </a:lnTo>
                <a:cubicBezTo>
                  <a:pt x="34990" y="25162"/>
                  <a:pt x="34837" y="25397"/>
                  <a:pt x="34612" y="25711"/>
                </a:cubicBezTo>
                <a:cubicBezTo>
                  <a:pt x="33782" y="26867"/>
                  <a:pt x="32632" y="27758"/>
                  <a:pt x="31654" y="28782"/>
                </a:cubicBezTo>
                <a:cubicBezTo>
                  <a:pt x="30671" y="29812"/>
                  <a:pt x="30246" y="30863"/>
                  <a:pt x="29740" y="32139"/>
                </a:cubicBezTo>
                <a:cubicBezTo>
                  <a:pt x="29790" y="32154"/>
                  <a:pt x="29841" y="32161"/>
                  <a:pt x="29893" y="32161"/>
                </a:cubicBezTo>
                <a:cubicBezTo>
                  <a:pt x="30212" y="32161"/>
                  <a:pt x="30568" y="31910"/>
                  <a:pt x="30909" y="31892"/>
                </a:cubicBezTo>
                <a:cubicBezTo>
                  <a:pt x="30954" y="31889"/>
                  <a:pt x="30999" y="31888"/>
                  <a:pt x="31044" y="31888"/>
                </a:cubicBezTo>
                <a:cubicBezTo>
                  <a:pt x="31784" y="31888"/>
                  <a:pt x="32518" y="32188"/>
                  <a:pt x="33184" y="32465"/>
                </a:cubicBezTo>
                <a:cubicBezTo>
                  <a:pt x="35006" y="33219"/>
                  <a:pt x="36737" y="34340"/>
                  <a:pt x="38619" y="34933"/>
                </a:cubicBezTo>
                <a:cubicBezTo>
                  <a:pt x="39679" y="35266"/>
                  <a:pt x="40884" y="35659"/>
                  <a:pt x="41998" y="35659"/>
                </a:cubicBezTo>
                <a:cubicBezTo>
                  <a:pt x="42028" y="35659"/>
                  <a:pt x="42058" y="35658"/>
                  <a:pt x="42089" y="35658"/>
                </a:cubicBezTo>
                <a:cubicBezTo>
                  <a:pt x="42623" y="35648"/>
                  <a:pt x="43210" y="35602"/>
                  <a:pt x="43785" y="35602"/>
                </a:cubicBezTo>
                <a:cubicBezTo>
                  <a:pt x="44209" y="35602"/>
                  <a:pt x="44626" y="35627"/>
                  <a:pt x="45012" y="35708"/>
                </a:cubicBezTo>
                <a:cubicBezTo>
                  <a:pt x="45657" y="35845"/>
                  <a:pt x="46315" y="35891"/>
                  <a:pt x="46934" y="36120"/>
                </a:cubicBezTo>
                <a:cubicBezTo>
                  <a:pt x="47377" y="36285"/>
                  <a:pt x="47958" y="36499"/>
                  <a:pt x="48358" y="36594"/>
                </a:cubicBezTo>
                <a:cubicBezTo>
                  <a:pt x="48926" y="36730"/>
                  <a:pt x="49496" y="36814"/>
                  <a:pt x="50044" y="37072"/>
                </a:cubicBezTo>
                <a:cubicBezTo>
                  <a:pt x="50772" y="37414"/>
                  <a:pt x="51462" y="38127"/>
                  <a:pt x="52133" y="38599"/>
                </a:cubicBezTo>
                <a:cubicBezTo>
                  <a:pt x="53048" y="39243"/>
                  <a:pt x="54003" y="40005"/>
                  <a:pt x="54775" y="40816"/>
                </a:cubicBezTo>
                <a:cubicBezTo>
                  <a:pt x="55236" y="41300"/>
                  <a:pt x="55595" y="41786"/>
                  <a:pt x="55949" y="42305"/>
                </a:cubicBezTo>
                <a:cubicBezTo>
                  <a:pt x="55964" y="42332"/>
                  <a:pt x="55978" y="42358"/>
                  <a:pt x="55991" y="42385"/>
                </a:cubicBezTo>
                <a:cubicBezTo>
                  <a:pt x="56322" y="43042"/>
                  <a:pt x="56728" y="43659"/>
                  <a:pt x="57111" y="44289"/>
                </a:cubicBezTo>
                <a:cubicBezTo>
                  <a:pt x="57188" y="44432"/>
                  <a:pt x="57272" y="44575"/>
                  <a:pt x="57366" y="44716"/>
                </a:cubicBezTo>
                <a:lnTo>
                  <a:pt x="57368" y="44719"/>
                </a:lnTo>
                <a:cubicBezTo>
                  <a:pt x="57797" y="45469"/>
                  <a:pt x="58226" y="46783"/>
                  <a:pt x="59013" y="47302"/>
                </a:cubicBezTo>
                <a:cubicBezTo>
                  <a:pt x="59139" y="47689"/>
                  <a:pt x="59260" y="48073"/>
                  <a:pt x="59419" y="48418"/>
                </a:cubicBezTo>
                <a:lnTo>
                  <a:pt x="60244" y="47594"/>
                </a:lnTo>
                <a:cubicBezTo>
                  <a:pt x="60226" y="47496"/>
                  <a:pt x="60203" y="47401"/>
                  <a:pt x="60171" y="47307"/>
                </a:cubicBezTo>
                <a:cubicBezTo>
                  <a:pt x="60380" y="47185"/>
                  <a:pt x="60525" y="46996"/>
                  <a:pt x="60501" y="46745"/>
                </a:cubicBezTo>
                <a:cubicBezTo>
                  <a:pt x="60476" y="46463"/>
                  <a:pt x="60064" y="46029"/>
                  <a:pt x="59924" y="45763"/>
                </a:cubicBezTo>
                <a:cubicBezTo>
                  <a:pt x="59884" y="45686"/>
                  <a:pt x="59841" y="45612"/>
                  <a:pt x="59799" y="45538"/>
                </a:cubicBezTo>
                <a:cubicBezTo>
                  <a:pt x="59444" y="44408"/>
                  <a:pt x="58870" y="43303"/>
                  <a:pt x="58655" y="42146"/>
                </a:cubicBezTo>
                <a:cubicBezTo>
                  <a:pt x="58499" y="41302"/>
                  <a:pt x="58511" y="40450"/>
                  <a:pt x="58539" y="39594"/>
                </a:cubicBezTo>
                <a:cubicBezTo>
                  <a:pt x="58627" y="36994"/>
                  <a:pt x="58177" y="34019"/>
                  <a:pt x="59584" y="31692"/>
                </a:cubicBezTo>
                <a:cubicBezTo>
                  <a:pt x="59833" y="31277"/>
                  <a:pt x="60120" y="30883"/>
                  <a:pt x="60337" y="30449"/>
                </a:cubicBezTo>
                <a:cubicBezTo>
                  <a:pt x="60458" y="30219"/>
                  <a:pt x="60563" y="29979"/>
                  <a:pt x="60646" y="29732"/>
                </a:cubicBezTo>
                <a:cubicBezTo>
                  <a:pt x="60751" y="29607"/>
                  <a:pt x="60886" y="29512"/>
                  <a:pt x="61039" y="29454"/>
                </a:cubicBezTo>
                <a:cubicBezTo>
                  <a:pt x="61198" y="29053"/>
                  <a:pt x="61132" y="28216"/>
                  <a:pt x="61026" y="27822"/>
                </a:cubicBezTo>
                <a:cubicBezTo>
                  <a:pt x="60801" y="26981"/>
                  <a:pt x="60238" y="26014"/>
                  <a:pt x="59788" y="25235"/>
                </a:cubicBezTo>
                <a:cubicBezTo>
                  <a:pt x="59353" y="24482"/>
                  <a:pt x="58923" y="23439"/>
                  <a:pt x="58328" y="22804"/>
                </a:cubicBezTo>
                <a:cubicBezTo>
                  <a:pt x="58045" y="22501"/>
                  <a:pt x="57737" y="22397"/>
                  <a:pt x="57559" y="21986"/>
                </a:cubicBezTo>
                <a:lnTo>
                  <a:pt x="57559" y="21986"/>
                </a:lnTo>
                <a:cubicBezTo>
                  <a:pt x="58417" y="22463"/>
                  <a:pt x="59243" y="22992"/>
                  <a:pt x="60033" y="23574"/>
                </a:cubicBezTo>
                <a:cubicBezTo>
                  <a:pt x="60477" y="23695"/>
                  <a:pt x="60787" y="23935"/>
                  <a:pt x="60965" y="24292"/>
                </a:cubicBezTo>
                <a:cubicBezTo>
                  <a:pt x="61283" y="24002"/>
                  <a:pt x="61130" y="22679"/>
                  <a:pt x="61205" y="22275"/>
                </a:cubicBezTo>
                <a:cubicBezTo>
                  <a:pt x="61310" y="21713"/>
                  <a:pt x="61310" y="21130"/>
                  <a:pt x="61467" y="20580"/>
                </a:cubicBezTo>
                <a:cubicBezTo>
                  <a:pt x="61630" y="20018"/>
                  <a:pt x="61943" y="19495"/>
                  <a:pt x="62172" y="18957"/>
                </a:cubicBezTo>
                <a:cubicBezTo>
                  <a:pt x="62698" y="17726"/>
                  <a:pt x="63414" y="16072"/>
                  <a:pt x="64848" y="16072"/>
                </a:cubicBezTo>
                <a:cubicBezTo>
                  <a:pt x="64971" y="16072"/>
                  <a:pt x="65098" y="16084"/>
                  <a:pt x="65231" y="16110"/>
                </a:cubicBezTo>
                <a:cubicBezTo>
                  <a:pt x="64809" y="15859"/>
                  <a:pt x="64798" y="15235"/>
                  <a:pt x="64668" y="14814"/>
                </a:cubicBezTo>
                <a:cubicBezTo>
                  <a:pt x="64482" y="14217"/>
                  <a:pt x="64262" y="13599"/>
                  <a:pt x="63922" y="13072"/>
                </a:cubicBezTo>
                <a:cubicBezTo>
                  <a:pt x="63552" y="12498"/>
                  <a:pt x="62730" y="11209"/>
                  <a:pt x="61986" y="11094"/>
                </a:cubicBezTo>
                <a:cubicBezTo>
                  <a:pt x="61930" y="11085"/>
                  <a:pt x="61874" y="11081"/>
                  <a:pt x="61819" y="11081"/>
                </a:cubicBezTo>
                <a:cubicBezTo>
                  <a:pt x="60921" y="11081"/>
                  <a:pt x="60264" y="12217"/>
                  <a:pt x="59884" y="12885"/>
                </a:cubicBezTo>
                <a:cubicBezTo>
                  <a:pt x="59293" y="13920"/>
                  <a:pt x="58732" y="15008"/>
                  <a:pt x="58245" y="16094"/>
                </a:cubicBezTo>
                <a:cubicBezTo>
                  <a:pt x="57781" y="17126"/>
                  <a:pt x="57245" y="18124"/>
                  <a:pt x="56787" y="19157"/>
                </a:cubicBezTo>
                <a:cubicBezTo>
                  <a:pt x="55555" y="21944"/>
                  <a:pt x="55596" y="25238"/>
                  <a:pt x="54920" y="28169"/>
                </a:cubicBezTo>
                <a:cubicBezTo>
                  <a:pt x="54452" y="30203"/>
                  <a:pt x="54365" y="32179"/>
                  <a:pt x="54363" y="34255"/>
                </a:cubicBezTo>
                <a:cubicBezTo>
                  <a:pt x="54363" y="35042"/>
                  <a:pt x="54322" y="35820"/>
                  <a:pt x="54340" y="36598"/>
                </a:cubicBezTo>
                <a:cubicBezTo>
                  <a:pt x="53825" y="36035"/>
                  <a:pt x="53305" y="35555"/>
                  <a:pt x="53029" y="34780"/>
                </a:cubicBezTo>
                <a:cubicBezTo>
                  <a:pt x="52468" y="33200"/>
                  <a:pt x="51940" y="31410"/>
                  <a:pt x="51772" y="29720"/>
                </a:cubicBezTo>
                <a:cubicBezTo>
                  <a:pt x="51709" y="29091"/>
                  <a:pt x="51614" y="28571"/>
                  <a:pt x="51341" y="27991"/>
                </a:cubicBezTo>
                <a:cubicBezTo>
                  <a:pt x="50503" y="26205"/>
                  <a:pt x="49503" y="24478"/>
                  <a:pt x="48561" y="22745"/>
                </a:cubicBezTo>
                <a:cubicBezTo>
                  <a:pt x="47580" y="20939"/>
                  <a:pt x="46891" y="18937"/>
                  <a:pt x="45821" y="17185"/>
                </a:cubicBezTo>
                <a:cubicBezTo>
                  <a:pt x="44050" y="14287"/>
                  <a:pt x="41631" y="11659"/>
                  <a:pt x="39020" y="9516"/>
                </a:cubicBezTo>
                <a:cubicBezTo>
                  <a:pt x="37660" y="8401"/>
                  <a:pt x="36384" y="7239"/>
                  <a:pt x="34875" y="6322"/>
                </a:cubicBezTo>
                <a:cubicBezTo>
                  <a:pt x="33154" y="5276"/>
                  <a:pt x="31449" y="4317"/>
                  <a:pt x="29912" y="2996"/>
                </a:cubicBezTo>
                <a:cubicBezTo>
                  <a:pt x="28708" y="1962"/>
                  <a:pt x="27401" y="625"/>
                  <a:pt x="2594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Rectangle 24"/>
          <p:cNvSpPr/>
          <p:nvPr/>
        </p:nvSpPr>
        <p:spPr>
          <a:xfrm>
            <a:off x="284033" y="1572320"/>
            <a:ext cx="11092068" cy="4401205"/>
          </a:xfrm>
          <a:prstGeom prst="rect">
            <a:avLst/>
          </a:prstGeom>
        </p:spPr>
        <p:txBody>
          <a:bodyPr wrap="square">
            <a:spAutoFit/>
          </a:bodyPr>
          <a:lstStyle/>
          <a:p>
            <a:pPr algn="just"/>
            <a:r>
              <a:rPr lang="vi-VN" sz="2800" i="1" dirty="0" smtClean="0">
                <a:solidFill>
                  <a:srgbClr val="001A33"/>
                </a:solidFill>
                <a:latin typeface="Times New Roman" panose="02020603050405020304" pitchFamily="18" charset="0"/>
                <a:cs typeface="Times New Roman" panose="02020603050405020304" pitchFamily="18" charset="0"/>
              </a:rPr>
              <a:t>      </a:t>
            </a:r>
            <a:r>
              <a:rPr lang="en-US" sz="2800" i="1" dirty="0" smtClean="0">
                <a:solidFill>
                  <a:srgbClr val="001A33"/>
                </a:solidFill>
                <a:latin typeface="Times New Roman" panose="02020603050405020304" pitchFamily="18" charset="0"/>
                <a:cs typeface="Times New Roman" panose="02020603050405020304" pitchFamily="18" charset="0"/>
              </a:rPr>
              <a:t>Ni-</a:t>
            </a:r>
            <a:r>
              <a:rPr lang="en-US" sz="2800" i="1" dirty="0" err="1" smtClean="0">
                <a:solidFill>
                  <a:srgbClr val="001A33"/>
                </a:solidFill>
                <a:latin typeface="Times New Roman" panose="02020603050405020304" pitchFamily="18" charset="0"/>
                <a:cs typeface="Times New Roman" panose="02020603050405020304" pitchFamily="18" charset="0"/>
              </a:rPr>
              <a:t>cô</a:t>
            </a:r>
            <a:r>
              <a:rPr lang="en-US" sz="2800" i="1" dirty="0" smtClean="0">
                <a:solidFill>
                  <a:srgbClr val="001A33"/>
                </a:solidFill>
                <a:latin typeface="Times New Roman" panose="02020603050405020304" pitchFamily="18" charset="0"/>
                <a:cs typeface="Times New Roman" panose="02020603050405020304" pitchFamily="18" charset="0"/>
              </a:rPr>
              <a:t>-la</a:t>
            </a:r>
            <a:r>
              <a:rPr lang="vi-VN" sz="2800" i="1" dirty="0" smtClean="0">
                <a:solidFill>
                  <a:srgbClr val="001A33"/>
                </a:solidFill>
                <a:latin typeface="Times New Roman" panose="02020603050405020304" pitchFamily="18" charset="0"/>
                <a:cs typeface="Times New Roman" panose="02020603050405020304" pitchFamily="18" charset="0"/>
              </a:rPr>
              <a:t> có bài tập làm văn miêu tả người bạn thân nhất của mình và cậu muốn bố của mình giúp. Khi bố cùng cậu lập dàn ý, bố yêu cầu chọn một người bạn thân nhất và các đức tính mà Ni-cô-la thích ở bạn. Sau khi Ni-cô-la kể ra một loạt các cậu bạn của mình thì bố hơi ngạc nhiên và khẳng định là khó hơn bố tưởng. Bất ngờ lúc đó ông Blê-đúc xuất hiện và muốn giúp Ni-cô-la hoàn thành nhanh bài tập, nhưng bố của Ni-cô-la lại không đồng ý. Hai người tranh cãi nảy lửa với nhau. Cuối cùng, Ni-cô-la quyết định tự làm. Kết quả bài viết được điểm cao và được cô giáo khen ngợi. Chỉ có điều, sau đó, bố Ni-cô-la và ông hàng xóm Blê-đúc không còn nói chuyện với nhau nữa.</a:t>
            </a:r>
            <a:endParaRPr lang="en-US" sz="2800" i="1" dirty="0">
              <a:latin typeface="Times New Roman" panose="02020603050405020304" pitchFamily="18" charset="0"/>
              <a:cs typeface="Times New Roman" panose="02020603050405020304" pitchFamily="18" charset="0"/>
            </a:endParaRPr>
          </a:p>
        </p:txBody>
      </p:sp>
      <p:sp>
        <p:nvSpPr>
          <p:cNvPr id="4" name="Rectangle 3"/>
          <p:cNvSpPr/>
          <p:nvPr/>
        </p:nvSpPr>
        <p:spPr>
          <a:xfrm>
            <a:off x="404501" y="473839"/>
            <a:ext cx="2675732" cy="769441"/>
          </a:xfrm>
          <a:prstGeom prst="rect">
            <a:avLst/>
          </a:prstGeom>
          <a:solidFill>
            <a:schemeClr val="accent3">
              <a:lumMod val="75000"/>
            </a:schemeClr>
          </a:solidFill>
        </p:spPr>
        <p:txBody>
          <a:bodyPr wrap="none">
            <a:spAutoFit/>
          </a:bodyPr>
          <a:lstStyle/>
          <a:p>
            <a:pPr algn="ctr">
              <a:buClr>
                <a:srgbClr val="000000"/>
              </a:buClr>
              <a:buFont typeface="Arial"/>
              <a:buNone/>
            </a:pPr>
            <a:r>
              <a:rPr lang="en-US" sz="4400" kern="0" dirty="0">
                <a:solidFill>
                  <a:schemeClr val="bg2"/>
                </a:solidFill>
                <a:latin typeface="Times New Roman"/>
                <a:ea typeface="Times New Roman"/>
                <a:cs typeface="Times New Roman"/>
                <a:sym typeface="Times New Roman"/>
              </a:rPr>
              <a:t>TÓM TẮT</a:t>
            </a:r>
            <a:endParaRPr lang="en-US" sz="4400" kern="0" dirty="0">
              <a:solidFill>
                <a:schemeClr val="bg2"/>
              </a:solidFill>
              <a:ea typeface="Calibri"/>
              <a:cs typeface="Calibri"/>
              <a:sym typeface="Calibri"/>
            </a:endParaRPr>
          </a:p>
        </p:txBody>
      </p:sp>
    </p:spTree>
    <p:extLst>
      <p:ext uri="{BB962C8B-B14F-4D97-AF65-F5344CB8AC3E}">
        <p14:creationId xmlns:p14="http://schemas.microsoft.com/office/powerpoint/2010/main" val="190477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353;p117"/>
          <p:cNvSpPr/>
          <p:nvPr/>
        </p:nvSpPr>
        <p:spPr>
          <a:xfrm>
            <a:off x="4639792" y="2661809"/>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9" name="Google Shape;2354;p117"/>
          <p:cNvSpPr/>
          <p:nvPr/>
        </p:nvSpPr>
        <p:spPr>
          <a:xfrm>
            <a:off x="8207092" y="2661809"/>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30" name="Google Shape;2368;p117"/>
          <p:cNvCxnSpPr/>
          <p:nvPr/>
        </p:nvCxnSpPr>
        <p:spPr>
          <a:xfrm rot="10800000">
            <a:off x="1956339" y="2323976"/>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31" name="Group 30"/>
          <p:cNvGrpSpPr/>
          <p:nvPr/>
        </p:nvGrpSpPr>
        <p:grpSpPr>
          <a:xfrm>
            <a:off x="1943530" y="2323976"/>
            <a:ext cx="7318903" cy="322800"/>
            <a:chOff x="1437176" y="1405200"/>
            <a:chExt cx="5489177" cy="242100"/>
          </a:xfrm>
        </p:grpSpPr>
        <p:cxnSp>
          <p:nvCxnSpPr>
            <p:cNvPr id="32"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3"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4"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35" name="Picture 34"/>
          <p:cNvPicPr>
            <a:picLocks noChangeAspect="1"/>
          </p:cNvPicPr>
          <p:nvPr/>
        </p:nvPicPr>
        <p:blipFill>
          <a:blip r:embed="rId3"/>
          <a:stretch>
            <a:fillRect/>
          </a:stretch>
        </p:blipFill>
        <p:spPr>
          <a:xfrm>
            <a:off x="3931347" y="270209"/>
            <a:ext cx="3920251" cy="2391600"/>
          </a:xfrm>
          <a:prstGeom prst="rect">
            <a:avLst/>
          </a:prstGeom>
        </p:spPr>
      </p:pic>
      <p:sp>
        <p:nvSpPr>
          <p:cNvPr id="36" name="Google Shape;2353;p117"/>
          <p:cNvSpPr/>
          <p:nvPr/>
        </p:nvSpPr>
        <p:spPr>
          <a:xfrm>
            <a:off x="1023631" y="2646776"/>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7" name="Rectangle 36"/>
          <p:cNvSpPr/>
          <p:nvPr/>
        </p:nvSpPr>
        <p:spPr>
          <a:xfrm>
            <a:off x="1106310" y="2969575"/>
            <a:ext cx="2825037"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1:</a:t>
            </a:r>
            <a:r>
              <a:rPr lang="vi-VN" sz="2800" b="1" kern="0" dirty="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a:t>
            </a:r>
            <a:r>
              <a:rPr lang="en-US" sz="2800" dirty="0" err="1">
                <a:solidFill>
                  <a:srgbClr val="3A3A3A"/>
                </a:solidFill>
                <a:latin typeface="Times New Roman" panose="02020603050405020304" pitchFamily="18" charset="0"/>
                <a:cs typeface="Times New Roman" panose="02020603050405020304" pitchFamily="18" charset="0"/>
              </a:rPr>
              <a:t>Từ</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đầu</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Bố</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í à, </a:t>
            </a:r>
            <a:r>
              <a:rPr lang="en-US" sz="2800" i="1" dirty="0" err="1">
                <a:latin typeface="Times New Roman" panose="02020603050405020304" pitchFamily="18" charset="0"/>
                <a:ea typeface="Times New Roman" panose="02020603050405020304" pitchFamily="18" charset="0"/>
              </a:rPr>
              <a:t>rất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tuyệt</a:t>
            </a:r>
            <a:r>
              <a:rPr lang="en-US" sz="2800" i="1" dirty="0" smtClean="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38" name="Rectangle 37"/>
          <p:cNvSpPr/>
          <p:nvPr/>
        </p:nvSpPr>
        <p:spPr>
          <a:xfrm>
            <a:off x="1106310" y="4475510"/>
            <a:ext cx="2726159" cy="1255728"/>
          </a:xfrm>
          <a:prstGeom prst="rect">
            <a:avLst/>
          </a:prstGeom>
        </p:spPr>
        <p:txBody>
          <a:bodyPr wrap="square">
            <a:spAutoFit/>
          </a:bodyPr>
          <a:lstStyle/>
          <a:p>
            <a:pPr algn="just">
              <a:lnSpc>
                <a:spcPct val="90000"/>
              </a:lnSpc>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Giới thiệu tình huống câu chuyện</a:t>
            </a:r>
          </a:p>
        </p:txBody>
      </p:sp>
      <p:sp>
        <p:nvSpPr>
          <p:cNvPr id="39" name="Rectangle 38"/>
          <p:cNvSpPr/>
          <p:nvPr/>
        </p:nvSpPr>
        <p:spPr>
          <a:xfrm>
            <a:off x="4715077" y="2969575"/>
            <a:ext cx="2852681"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2:</a:t>
            </a:r>
            <a:r>
              <a:rPr lang="vi-VN" sz="2800" b="1" kern="0" dirty="0" smtClean="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Tiếp</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vi-VN" sz="2800" i="1" kern="0" dirty="0">
                <a:latin typeface="Times New Roman"/>
                <a:ea typeface="Times New Roman"/>
                <a:cs typeface="Times New Roman"/>
                <a:sym typeface="Times New Roman"/>
              </a:rPr>
              <a:t>Ông Blê-đúc rất tức giận</a:t>
            </a:r>
            <a:r>
              <a:rPr lang="en-US" sz="2800" dirty="0" smtClean="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40" name="Rectangle 39"/>
          <p:cNvSpPr/>
          <p:nvPr/>
        </p:nvSpPr>
        <p:spPr>
          <a:xfrm>
            <a:off x="4639792" y="4475510"/>
            <a:ext cx="2954964" cy="1539139"/>
          </a:xfrm>
          <a:prstGeom prst="rect">
            <a:avLst/>
          </a:prstGeom>
        </p:spPr>
        <p:txBody>
          <a:bodyPr wrap="square">
            <a:spAutoFit/>
          </a:bodyPr>
          <a:lstStyle/>
          <a:p>
            <a:pPr algn="just">
              <a:lnSpc>
                <a:spcPct val="115000"/>
              </a:lnSpc>
              <a:buClr>
                <a:srgbClr val="000000"/>
              </a:buClr>
              <a:buFont typeface="Arial"/>
              <a:buNone/>
            </a:pPr>
            <a:r>
              <a:rPr lang="en-US"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Ni-cô-la nhờ bố làm bài tập làm văn và kết quả</a:t>
            </a:r>
          </a:p>
        </p:txBody>
      </p:sp>
      <p:sp>
        <p:nvSpPr>
          <p:cNvPr id="41" name="Rectangle 40"/>
          <p:cNvSpPr/>
          <p:nvPr/>
        </p:nvSpPr>
        <p:spPr>
          <a:xfrm>
            <a:off x="8277568" y="2984608"/>
            <a:ext cx="2940891" cy="954107"/>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3:</a:t>
            </a:r>
            <a:r>
              <a:rPr lang="vi-VN" sz="2800" b="1" kern="0" dirty="0" smtClean="0">
                <a:solidFill>
                  <a:srgbClr val="EDECDF">
                    <a:lumMod val="10000"/>
                  </a:srgbClr>
                </a:solidFill>
                <a:latin typeface="Times New Roman"/>
                <a:ea typeface="Times New Roman"/>
                <a:cs typeface="Times New Roman"/>
                <a:sym typeface="Times New Roman"/>
              </a:rPr>
              <a:t> </a:t>
            </a:r>
            <a:r>
              <a:rPr lang="vi-VN" sz="2800" kern="0" dirty="0" smtClean="0">
                <a:solidFill>
                  <a:srgbClr val="EDECDF">
                    <a:lumMod val="10000"/>
                  </a:srgbClr>
                </a:solidFill>
                <a:latin typeface="Times New Roman"/>
                <a:ea typeface="Times New Roman"/>
                <a:cs typeface="Times New Roman"/>
                <a:sym typeface="Times New Roman"/>
              </a:rPr>
              <a:t>Phần còn lại</a:t>
            </a:r>
            <a:endParaRPr lang="vi-VN" sz="2800" kern="0" dirty="0">
              <a:solidFill>
                <a:srgbClr val="EDECDF">
                  <a:lumMod val="10000"/>
                </a:srgbClr>
              </a:solidFill>
              <a:latin typeface="Times New Roman"/>
              <a:ea typeface="Times New Roman"/>
              <a:cs typeface="Times New Roman"/>
              <a:sym typeface="Times New Roman"/>
            </a:endParaRPr>
          </a:p>
        </p:txBody>
      </p:sp>
      <p:sp>
        <p:nvSpPr>
          <p:cNvPr id="42" name="Rectangle 41"/>
          <p:cNvSpPr/>
          <p:nvPr/>
        </p:nvSpPr>
        <p:spPr>
          <a:xfrm>
            <a:off x="8320703" y="4475510"/>
            <a:ext cx="2934269" cy="867930"/>
          </a:xfrm>
          <a:prstGeom prst="rect">
            <a:avLst/>
          </a:prstGeom>
        </p:spPr>
        <p:txBody>
          <a:bodyPr wrap="square">
            <a:spAutoFit/>
          </a:bodyPr>
          <a:lstStyle/>
          <a:p>
            <a:pPr algn="just">
              <a:lnSpc>
                <a:spcPct val="90000"/>
              </a:lnSpc>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Ni-cô-la tự làm bài của mình</a:t>
            </a:r>
          </a:p>
        </p:txBody>
      </p:sp>
    </p:spTree>
    <p:extLst>
      <p:ext uri="{BB962C8B-B14F-4D97-AF65-F5344CB8AC3E}">
        <p14:creationId xmlns:p14="http://schemas.microsoft.com/office/powerpoint/2010/main" val="37972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inVertical)">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6" grpId="0" animBg="1"/>
      <p:bldP spid="37" grpId="0"/>
      <p:bldP spid="38" grpId="0"/>
      <p:bldP spid="39"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78" name="Google Shape;878;p54"/>
          <p:cNvSpPr/>
          <p:nvPr/>
        </p:nvSpPr>
        <p:spPr>
          <a:xfrm rot="-1156252" flipH="1">
            <a:off x="7732167" y="2692774"/>
            <a:ext cx="3251301" cy="3449436"/>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444927" y="1876118"/>
            <a:ext cx="8632684" cy="3023878"/>
          </a:xfrm>
          <a:prstGeom prst="rect">
            <a:avLst/>
          </a:prstGeom>
        </p:spPr>
      </p:pic>
    </p:spTree>
    <p:extLst>
      <p:ext uri="{BB962C8B-B14F-4D97-AF65-F5344CB8AC3E}">
        <p14:creationId xmlns:p14="http://schemas.microsoft.com/office/powerpoint/2010/main" val="1881134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grpSp>
        <p:nvGrpSpPr>
          <p:cNvPr id="1302" name="Google Shape;1302;p67"/>
          <p:cNvGrpSpPr/>
          <p:nvPr/>
        </p:nvGrpSpPr>
        <p:grpSpPr>
          <a:xfrm flipH="1">
            <a:off x="10145817" y="-767863"/>
            <a:ext cx="3189224" cy="2134888"/>
            <a:chOff x="1627625" y="4494650"/>
            <a:chExt cx="1302575" cy="872000"/>
          </a:xfrm>
        </p:grpSpPr>
        <p:sp>
          <p:nvSpPr>
            <p:cNvPr id="1303" name="Google Shape;1303;p67"/>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67"/>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67"/>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67"/>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67"/>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3" name="Picture 2"/>
          <p:cNvPicPr>
            <a:picLocks noChangeAspect="1"/>
          </p:cNvPicPr>
          <p:nvPr/>
        </p:nvPicPr>
        <p:blipFill>
          <a:blip r:embed="rId3"/>
          <a:stretch>
            <a:fillRect/>
          </a:stretch>
        </p:blipFill>
        <p:spPr>
          <a:xfrm>
            <a:off x="2838018" y="286062"/>
            <a:ext cx="6269233" cy="1180091"/>
          </a:xfrm>
          <a:prstGeom prst="rect">
            <a:avLst/>
          </a:prstGeom>
        </p:spPr>
      </p:pic>
      <p:pic>
        <p:nvPicPr>
          <p:cNvPr id="12" name="Picture 11"/>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562069" y="1464759"/>
            <a:ext cx="3425938" cy="1010194"/>
          </a:xfrm>
          <a:prstGeom prst="rect">
            <a:avLst/>
          </a:prstGeom>
        </p:spPr>
      </p:pic>
      <p:sp>
        <p:nvSpPr>
          <p:cNvPr id="4" name="Rectangle 3"/>
          <p:cNvSpPr/>
          <p:nvPr/>
        </p:nvSpPr>
        <p:spPr>
          <a:xfrm>
            <a:off x="562069" y="1708246"/>
            <a:ext cx="3425938" cy="523220"/>
          </a:xfrm>
          <a:prstGeom prst="rect">
            <a:avLst/>
          </a:prstGeom>
        </p:spPr>
        <p:txBody>
          <a:bodyPr wrap="none">
            <a:spAutoFit/>
          </a:bodyPr>
          <a:lstStyle/>
          <a:p>
            <a:pPr algn="ctr">
              <a:buClr>
                <a:srgbClr val="000000"/>
              </a:buClr>
              <a:buFont typeface="Arial"/>
              <a:buNone/>
            </a:pPr>
            <a:r>
              <a:rPr lang="vi-VN" sz="2800" b="1" kern="0" dirty="0">
                <a:latin typeface="Times New Roman"/>
                <a:ea typeface="Calibri"/>
                <a:cs typeface="Times New Roman"/>
                <a:sym typeface="Times New Roman"/>
              </a:rPr>
              <a:t>BÀI TẬP LÀM VĂN</a:t>
            </a:r>
            <a:endParaRPr lang="en-US" sz="2800" b="1" kern="0" dirty="0">
              <a:ea typeface="Calibri"/>
              <a:cs typeface="Calibri"/>
              <a:sym typeface="Calibri"/>
            </a:endParaRPr>
          </a:p>
        </p:txBody>
      </p:sp>
      <p:sp>
        <p:nvSpPr>
          <p:cNvPr id="14" name="Rectangle 13"/>
          <p:cNvSpPr/>
          <p:nvPr/>
        </p:nvSpPr>
        <p:spPr>
          <a:xfrm>
            <a:off x="4111412" y="1464759"/>
            <a:ext cx="7404223" cy="1015663"/>
          </a:xfrm>
          <a:prstGeom prst="rect">
            <a:avLst/>
          </a:prstGeom>
        </p:spPr>
        <p:txBody>
          <a:bodyPr wrap="square">
            <a:spAutoFit/>
          </a:bodyPr>
          <a:lstStyle/>
          <a:p>
            <a:pPr algn="just"/>
            <a:r>
              <a:rPr lang="vi-VN" sz="3000" b="1" u="sng" dirty="0" smtClean="0">
                <a:solidFill>
                  <a:srgbClr val="FF0000"/>
                </a:solidFill>
                <a:latin typeface="Times New Roman" panose="02020603050405020304" pitchFamily="18" charset="0"/>
                <a:ea typeface="Times New Roman" panose="02020603050405020304" pitchFamily="18" charset="0"/>
              </a:rPr>
              <a:t>Đề bài:</a:t>
            </a:r>
            <a:r>
              <a:rPr lang="vi-VN" sz="3000" b="1" dirty="0" smtClean="0">
                <a:solidFill>
                  <a:srgbClr val="FF0000"/>
                </a:solidFill>
                <a:latin typeface="Times New Roman" panose="02020603050405020304" pitchFamily="18" charset="0"/>
                <a:ea typeface="Times New Roman" panose="02020603050405020304" pitchFamily="18" charset="0"/>
              </a:rPr>
              <a:t> </a:t>
            </a:r>
            <a:r>
              <a:rPr lang="vi-VN" sz="3000" dirty="0" smtClean="0">
                <a:latin typeface="Times New Roman" panose="02020603050405020304" pitchFamily="18" charset="0"/>
                <a:ea typeface="Times New Roman" panose="02020603050405020304" pitchFamily="18" charset="0"/>
              </a:rPr>
              <a:t>“Tình bạn; hãy miêu tả người bạn thân nhất của em”</a:t>
            </a:r>
            <a:endParaRPr lang="en-US" sz="3000" dirty="0">
              <a:latin typeface="Times New Roman" panose="02020603050405020304" pitchFamily="18" charset="0"/>
              <a:ea typeface="Times New Roman" panose="02020603050405020304" pitchFamily="18" charset="0"/>
            </a:endParaRPr>
          </a:p>
        </p:txBody>
      </p:sp>
      <p:sp>
        <p:nvSpPr>
          <p:cNvPr id="18" name="Rectangle 17"/>
          <p:cNvSpPr/>
          <p:nvPr/>
        </p:nvSpPr>
        <p:spPr>
          <a:xfrm>
            <a:off x="662983" y="3667027"/>
            <a:ext cx="10703711" cy="523220"/>
          </a:xfrm>
          <a:prstGeom prst="rect">
            <a:avLst/>
          </a:prstGeom>
        </p:spPr>
        <p:txBody>
          <a:bodyPr wrap="square">
            <a:spAutoFit/>
          </a:bodyPr>
          <a:lstStyle/>
          <a:p>
            <a:pPr lvl="0">
              <a:defRPr/>
            </a:pPr>
            <a:r>
              <a:rPr lang="vi-VN" sz="2800" dirty="0" smtClean="0">
                <a:solidFill>
                  <a:prstClr val="black"/>
                </a:solidFill>
                <a:latin typeface="Times New Roman" panose="02020603050405020304" pitchFamily="18" charset="0"/>
                <a:ea typeface="Times New Roman" panose="02020603050405020304" pitchFamily="18" charset="0"/>
              </a:rPr>
              <a:t>+ Có </a:t>
            </a:r>
            <a:r>
              <a:rPr lang="vi-VN" sz="2800" dirty="0">
                <a:solidFill>
                  <a:prstClr val="black"/>
                </a:solidFill>
                <a:latin typeface="Times New Roman" panose="02020603050405020304" pitchFamily="18" charset="0"/>
                <a:ea typeface="Times New Roman" panose="02020603050405020304" pitchFamily="18" charset="0"/>
              </a:rPr>
              <a:t>thể </a:t>
            </a:r>
            <a:r>
              <a:rPr lang="nl-NL" sz="2800" i="1" dirty="0">
                <a:solidFill>
                  <a:prstClr val="black"/>
                </a:solidFill>
                <a:latin typeface="Times New Roman" panose="02020603050405020304" pitchFamily="18" charset="0"/>
                <a:ea typeface="Times New Roman" panose="02020603050405020304" pitchFamily="18" charset="0"/>
              </a:rPr>
              <a:t>Ni-cô-la </a:t>
            </a:r>
            <a:r>
              <a:rPr lang="vi-VN" sz="2800" dirty="0">
                <a:solidFill>
                  <a:prstClr val="black"/>
                </a:solidFill>
                <a:latin typeface="Times New Roman" panose="02020603050405020304" pitchFamily="18" charset="0"/>
                <a:ea typeface="Times New Roman" panose="02020603050405020304" pitchFamily="18" charset="0"/>
              </a:rPr>
              <a:t>vốn học yếu về môn văn, không tự tin khi làm bài.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9" name="Rectangle 18"/>
          <p:cNvSpPr/>
          <p:nvPr/>
        </p:nvSpPr>
        <p:spPr>
          <a:xfrm>
            <a:off x="662983" y="5035512"/>
            <a:ext cx="11529017" cy="523220"/>
          </a:xfrm>
          <a:prstGeom prst="rect">
            <a:avLst/>
          </a:prstGeom>
        </p:spPr>
        <p:txBody>
          <a:bodyPr wrap="square">
            <a:spAutoFit/>
          </a:bodyPr>
          <a:lstStyle/>
          <a:p>
            <a:pPr lvl="0">
              <a:defRPr/>
            </a:pPr>
            <a:r>
              <a:rPr lang="vi-VN"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Có</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t</a:t>
            </a:r>
            <a:r>
              <a:rPr lang="vi-VN" sz="2800" dirty="0">
                <a:solidFill>
                  <a:prstClr val="black"/>
                </a:solidFill>
                <a:latin typeface="Times New Roman" panose="02020603050405020304" pitchFamily="18" charset="0"/>
                <a:ea typeface="Times New Roman" panose="02020603050405020304" pitchFamily="18" charset="0"/>
              </a:rPr>
              <a:t>rong học tập, </a:t>
            </a:r>
            <a:r>
              <a:rPr lang="nl-NL" sz="2800" i="1" dirty="0">
                <a:solidFill>
                  <a:prstClr val="black"/>
                </a:solidFill>
                <a:latin typeface="Times New Roman" panose="02020603050405020304" pitchFamily="18" charset="0"/>
                <a:ea typeface="Times New Roman" panose="02020603050405020304" pitchFamily="18" charset="0"/>
              </a:rPr>
              <a:t>Ni-cô-la </a:t>
            </a:r>
            <a:r>
              <a:rPr lang="vi-VN" sz="2800" dirty="0">
                <a:solidFill>
                  <a:prstClr val="black"/>
                </a:solidFill>
                <a:latin typeface="Times New Roman" panose="02020603050405020304" pitchFamily="18" charset="0"/>
                <a:ea typeface="Times New Roman" panose="02020603050405020304" pitchFamily="18" charset="0"/>
              </a:rPr>
              <a:t>thường có thói quen dựa dẫm, không tự lực….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20" name="Rectangle 19"/>
          <p:cNvSpPr/>
          <p:nvPr/>
        </p:nvSpPr>
        <p:spPr>
          <a:xfrm>
            <a:off x="662984" y="4330412"/>
            <a:ext cx="11155157" cy="523220"/>
          </a:xfrm>
          <a:prstGeom prst="rect">
            <a:avLst/>
          </a:prstGeom>
        </p:spPr>
        <p:txBody>
          <a:bodyPr wrap="square">
            <a:spAutoFit/>
          </a:bodyPr>
          <a:lstStyle/>
          <a:p>
            <a:pPr lvl="0">
              <a:defRPr/>
            </a:pPr>
            <a:r>
              <a:rPr lang="vi-VN" sz="2800" dirty="0" smtClean="0">
                <a:solidFill>
                  <a:prstClr val="black"/>
                </a:solidFill>
                <a:latin typeface="Times New Roman" panose="02020603050405020304" pitchFamily="18" charset="0"/>
                <a:ea typeface="Times New Roman" panose="02020603050405020304" pitchFamily="18" charset="0"/>
              </a:rPr>
              <a:t>+ </a:t>
            </a:r>
            <a:r>
              <a:rPr lang="en-US" sz="2800" dirty="0" smtClean="0">
                <a:solidFill>
                  <a:prstClr val="black"/>
                </a:solidFill>
                <a:latin typeface="Times New Roman" panose="02020603050405020304" pitchFamily="18" charset="0"/>
                <a:ea typeface="Times New Roman" panose="02020603050405020304" pitchFamily="18" charset="0"/>
              </a:rPr>
              <a:t>Do </a:t>
            </a:r>
            <a:r>
              <a:rPr lang="en-US" sz="2800" dirty="0">
                <a:solidFill>
                  <a:prstClr val="black"/>
                </a:solidFill>
                <a:latin typeface="Times New Roman" panose="02020603050405020304" pitchFamily="18" charset="0"/>
                <a:ea typeface="Times New Roman" panose="02020603050405020304" pitchFamily="18" charset="0"/>
              </a:rPr>
              <a:t>đ</a:t>
            </a:r>
            <a:r>
              <a:rPr lang="vi-VN" sz="2800" dirty="0">
                <a:solidFill>
                  <a:prstClr val="black"/>
                </a:solidFill>
                <a:latin typeface="Times New Roman" panose="02020603050405020304" pitchFamily="18" charset="0"/>
                <a:ea typeface="Times New Roman" panose="02020603050405020304" pitchFamily="18" charset="0"/>
              </a:rPr>
              <a:t>ề văn hơi khó, </a:t>
            </a:r>
            <a:r>
              <a:rPr lang="nl-NL" sz="2800" i="1" dirty="0">
                <a:solidFill>
                  <a:prstClr val="black"/>
                </a:solidFill>
                <a:latin typeface="Times New Roman" panose="02020603050405020304" pitchFamily="18" charset="0"/>
                <a:ea typeface="Times New Roman" panose="02020603050405020304" pitchFamily="18" charset="0"/>
              </a:rPr>
              <a:t>Ni-cô-la </a:t>
            </a:r>
            <a:r>
              <a:rPr lang="vi-VN" sz="2800" dirty="0">
                <a:solidFill>
                  <a:prstClr val="black"/>
                </a:solidFill>
                <a:latin typeface="Times New Roman" panose="02020603050405020304" pitchFamily="18" charset="0"/>
                <a:ea typeface="Times New Roman" panose="02020603050405020304" pitchFamily="18" charset="0"/>
              </a:rPr>
              <a:t>cảm thấy chật vật.</a:t>
            </a:r>
            <a:endParaRPr lang="en-US" sz="2800" dirty="0">
              <a:solidFill>
                <a:prstClr val="black"/>
              </a:solidFill>
            </a:endParaRPr>
          </a:p>
        </p:txBody>
      </p:sp>
      <p:pic>
        <p:nvPicPr>
          <p:cNvPr id="21" name="Picture 20"/>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562069" y="2656833"/>
            <a:ext cx="7709734" cy="1010194"/>
          </a:xfrm>
          <a:prstGeom prst="rect">
            <a:avLst/>
          </a:prstGeom>
        </p:spPr>
      </p:pic>
      <p:sp>
        <p:nvSpPr>
          <p:cNvPr id="22" name="Rectangle 21"/>
          <p:cNvSpPr/>
          <p:nvPr/>
        </p:nvSpPr>
        <p:spPr>
          <a:xfrm>
            <a:off x="809158" y="2831512"/>
            <a:ext cx="7502375" cy="584775"/>
          </a:xfrm>
          <a:prstGeom prst="rect">
            <a:avLst/>
          </a:prstGeom>
        </p:spPr>
        <p:txBody>
          <a:bodyPr wrap="none">
            <a:spAutoFit/>
          </a:bodyPr>
          <a:lstStyle/>
          <a:p>
            <a:pPr lvl="0">
              <a:defRPr/>
            </a:pPr>
            <a:r>
              <a:rPr lang="en-US" sz="3200" dirty="0">
                <a:latin typeface="Times New Roman" panose="02020603050405020304" pitchFamily="18" charset="0"/>
                <a:ea typeface="Calibri" panose="020F0502020204030204" pitchFamily="34" charset="0"/>
              </a:rPr>
              <a:t>Ni-</a:t>
            </a:r>
            <a:r>
              <a:rPr lang="en-US" sz="3200" dirty="0" err="1">
                <a:latin typeface="Times New Roman" panose="02020603050405020304" pitchFamily="18" charset="0"/>
                <a:ea typeface="Calibri" panose="020F0502020204030204" pitchFamily="34" charset="0"/>
              </a:rPr>
              <a:t>cô</a:t>
            </a:r>
            <a:r>
              <a:rPr lang="en-US" sz="3200" dirty="0">
                <a:latin typeface="Times New Roman" panose="02020603050405020304" pitchFamily="18" charset="0"/>
                <a:ea typeface="Calibri" panose="020F0502020204030204" pitchFamily="34" charset="0"/>
              </a:rPr>
              <a:t>-la </a:t>
            </a:r>
            <a:r>
              <a:rPr lang="en-US" sz="3200" dirty="0" err="1">
                <a:latin typeface="Times New Roman" panose="02020603050405020304" pitchFamily="18" charset="0"/>
                <a:ea typeface="Calibri" panose="020F0502020204030204" pitchFamily="34" charset="0"/>
              </a:rPr>
              <a:t>nhờ</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bố</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giúp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bài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tập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vì</a:t>
            </a:r>
            <a:r>
              <a:rPr lang="en-US" sz="3200" dirty="0">
                <a:latin typeface="Times New Roman" panose="02020603050405020304" pitchFamily="18" charset="0"/>
                <a:ea typeface="Calibri" panose="020F0502020204030204" pitchFamily="34" charset="0"/>
              </a:rPr>
              <a:t>:</a:t>
            </a:r>
          </a:p>
        </p:txBody>
      </p:sp>
      <p:sp>
        <p:nvSpPr>
          <p:cNvPr id="23" name="Rectangle 22"/>
          <p:cNvSpPr/>
          <p:nvPr/>
        </p:nvSpPr>
        <p:spPr>
          <a:xfrm>
            <a:off x="492663" y="5740612"/>
            <a:ext cx="12062663" cy="553998"/>
          </a:xfrm>
          <a:prstGeom prst="rect">
            <a:avLst/>
          </a:prstGeom>
        </p:spPr>
        <p:txBody>
          <a:bodyPr wrap="square">
            <a:spAutoFit/>
          </a:bodyPr>
          <a:lstStyle/>
          <a:p>
            <a:r>
              <a:rPr lang="vi-VN" sz="3000"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vi-VN" sz="3000" dirty="0" smtClean="0">
                <a:solidFill>
                  <a:srgbClr val="FF0000"/>
                </a:solidFill>
                <a:latin typeface="Times New Roman" panose="02020603050405020304" pitchFamily="18" charset="0"/>
                <a:ea typeface="Times New Roman" panose="02020603050405020304" pitchFamily="18" charset="0"/>
              </a:rPr>
              <a:t>V</a:t>
            </a:r>
            <a:r>
              <a:rPr lang="en-US" sz="3000" dirty="0" err="1" smtClean="0">
                <a:solidFill>
                  <a:srgbClr val="FF0000"/>
                </a:solidFill>
                <a:latin typeface="Times New Roman" panose="02020603050405020304" pitchFamily="18" charset="0"/>
                <a:ea typeface="Times New Roman" panose="02020603050405020304" pitchFamily="18" charset="0"/>
              </a:rPr>
              <a:t>iệc</a:t>
            </a:r>
            <a:r>
              <a:rPr lang="en-US" sz="3000" dirty="0" smtClean="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nhờ</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bố</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làm</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hộ</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bài</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văn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cũng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là</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điều</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không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thể</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chấp</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nhận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được</a:t>
            </a:r>
            <a:endParaRPr lang="en-US" sz="3000" dirty="0">
              <a:solidFill>
                <a:srgbClr val="FF0000"/>
              </a:solidFill>
            </a:endParaRPr>
          </a:p>
        </p:txBody>
      </p:sp>
    </p:spTree>
    <p:extLst>
      <p:ext uri="{BB962C8B-B14F-4D97-AF65-F5344CB8AC3E}">
        <p14:creationId xmlns:p14="http://schemas.microsoft.com/office/powerpoint/2010/main" val="124109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80">
                                          <p:stCondLst>
                                            <p:cond delay="0"/>
                                          </p:stCondLst>
                                        </p:cTn>
                                        <p:tgtEl>
                                          <p:spTgt spid="22"/>
                                        </p:tgtEl>
                                      </p:cBhvr>
                                    </p:animEffect>
                                    <p:anim calcmode="lin" valueType="num">
                                      <p:cBhvr>
                                        <p:cTn id="2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1" dur="26">
                                          <p:stCondLst>
                                            <p:cond delay="650"/>
                                          </p:stCondLst>
                                        </p:cTn>
                                        <p:tgtEl>
                                          <p:spTgt spid="22"/>
                                        </p:tgtEl>
                                      </p:cBhvr>
                                      <p:to x="100000" y="60000"/>
                                    </p:animScale>
                                    <p:animScale>
                                      <p:cBhvr>
                                        <p:cTn id="32" dur="166" decel="50000">
                                          <p:stCondLst>
                                            <p:cond delay="676"/>
                                          </p:stCondLst>
                                        </p:cTn>
                                        <p:tgtEl>
                                          <p:spTgt spid="22"/>
                                        </p:tgtEl>
                                      </p:cBhvr>
                                      <p:to x="100000" y="100000"/>
                                    </p:animScale>
                                    <p:animScale>
                                      <p:cBhvr>
                                        <p:cTn id="33" dur="26">
                                          <p:stCondLst>
                                            <p:cond delay="1312"/>
                                          </p:stCondLst>
                                        </p:cTn>
                                        <p:tgtEl>
                                          <p:spTgt spid="22"/>
                                        </p:tgtEl>
                                      </p:cBhvr>
                                      <p:to x="100000" y="80000"/>
                                    </p:animScale>
                                    <p:animScale>
                                      <p:cBhvr>
                                        <p:cTn id="34" dur="166" decel="50000">
                                          <p:stCondLst>
                                            <p:cond delay="1338"/>
                                          </p:stCondLst>
                                        </p:cTn>
                                        <p:tgtEl>
                                          <p:spTgt spid="22"/>
                                        </p:tgtEl>
                                      </p:cBhvr>
                                      <p:to x="100000" y="100000"/>
                                    </p:animScale>
                                    <p:animScale>
                                      <p:cBhvr>
                                        <p:cTn id="35" dur="26">
                                          <p:stCondLst>
                                            <p:cond delay="1642"/>
                                          </p:stCondLst>
                                        </p:cTn>
                                        <p:tgtEl>
                                          <p:spTgt spid="22"/>
                                        </p:tgtEl>
                                      </p:cBhvr>
                                      <p:to x="100000" y="90000"/>
                                    </p:animScale>
                                    <p:animScale>
                                      <p:cBhvr>
                                        <p:cTn id="36" dur="166" decel="50000">
                                          <p:stCondLst>
                                            <p:cond delay="1668"/>
                                          </p:stCondLst>
                                        </p:cTn>
                                        <p:tgtEl>
                                          <p:spTgt spid="22"/>
                                        </p:tgtEl>
                                      </p:cBhvr>
                                      <p:to x="100000" y="100000"/>
                                    </p:animScale>
                                    <p:animScale>
                                      <p:cBhvr>
                                        <p:cTn id="37" dur="26">
                                          <p:stCondLst>
                                            <p:cond delay="1808"/>
                                          </p:stCondLst>
                                        </p:cTn>
                                        <p:tgtEl>
                                          <p:spTgt spid="22"/>
                                        </p:tgtEl>
                                      </p:cBhvr>
                                      <p:to x="100000" y="95000"/>
                                    </p:animScale>
                                    <p:animScale>
                                      <p:cBhvr>
                                        <p:cTn id="38" dur="166" decel="50000">
                                          <p:stCondLst>
                                            <p:cond delay="1834"/>
                                          </p:stCondLst>
                                        </p:cTn>
                                        <p:tgtEl>
                                          <p:spTgt spid="22"/>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80">
                                          <p:stCondLst>
                                            <p:cond delay="0"/>
                                          </p:stCondLst>
                                        </p:cTn>
                                        <p:tgtEl>
                                          <p:spTgt spid="21"/>
                                        </p:tgtEl>
                                      </p:cBhvr>
                                    </p:animEffect>
                                    <p:anim calcmode="lin" valueType="num">
                                      <p:cBhvr>
                                        <p:cTn id="4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7" dur="26">
                                          <p:stCondLst>
                                            <p:cond delay="650"/>
                                          </p:stCondLst>
                                        </p:cTn>
                                        <p:tgtEl>
                                          <p:spTgt spid="21"/>
                                        </p:tgtEl>
                                      </p:cBhvr>
                                      <p:to x="100000" y="60000"/>
                                    </p:animScale>
                                    <p:animScale>
                                      <p:cBhvr>
                                        <p:cTn id="48" dur="166" decel="50000">
                                          <p:stCondLst>
                                            <p:cond delay="676"/>
                                          </p:stCondLst>
                                        </p:cTn>
                                        <p:tgtEl>
                                          <p:spTgt spid="21"/>
                                        </p:tgtEl>
                                      </p:cBhvr>
                                      <p:to x="100000" y="100000"/>
                                    </p:animScale>
                                    <p:animScale>
                                      <p:cBhvr>
                                        <p:cTn id="49" dur="26">
                                          <p:stCondLst>
                                            <p:cond delay="1312"/>
                                          </p:stCondLst>
                                        </p:cTn>
                                        <p:tgtEl>
                                          <p:spTgt spid="21"/>
                                        </p:tgtEl>
                                      </p:cBhvr>
                                      <p:to x="100000" y="80000"/>
                                    </p:animScale>
                                    <p:animScale>
                                      <p:cBhvr>
                                        <p:cTn id="50" dur="166" decel="50000">
                                          <p:stCondLst>
                                            <p:cond delay="1338"/>
                                          </p:stCondLst>
                                        </p:cTn>
                                        <p:tgtEl>
                                          <p:spTgt spid="21"/>
                                        </p:tgtEl>
                                      </p:cBhvr>
                                      <p:to x="100000" y="100000"/>
                                    </p:animScale>
                                    <p:animScale>
                                      <p:cBhvr>
                                        <p:cTn id="51" dur="26">
                                          <p:stCondLst>
                                            <p:cond delay="1642"/>
                                          </p:stCondLst>
                                        </p:cTn>
                                        <p:tgtEl>
                                          <p:spTgt spid="21"/>
                                        </p:tgtEl>
                                      </p:cBhvr>
                                      <p:to x="100000" y="90000"/>
                                    </p:animScale>
                                    <p:animScale>
                                      <p:cBhvr>
                                        <p:cTn id="52" dur="166" decel="50000">
                                          <p:stCondLst>
                                            <p:cond delay="1668"/>
                                          </p:stCondLst>
                                        </p:cTn>
                                        <p:tgtEl>
                                          <p:spTgt spid="21"/>
                                        </p:tgtEl>
                                      </p:cBhvr>
                                      <p:to x="100000" y="100000"/>
                                    </p:animScale>
                                    <p:animScale>
                                      <p:cBhvr>
                                        <p:cTn id="53" dur="26">
                                          <p:stCondLst>
                                            <p:cond delay="1808"/>
                                          </p:stCondLst>
                                        </p:cTn>
                                        <p:tgtEl>
                                          <p:spTgt spid="21"/>
                                        </p:tgtEl>
                                      </p:cBhvr>
                                      <p:to x="100000" y="95000"/>
                                    </p:animScale>
                                    <p:animScale>
                                      <p:cBhvr>
                                        <p:cTn id="54" dur="166" decel="50000">
                                          <p:stCondLst>
                                            <p:cond delay="1834"/>
                                          </p:stCondLst>
                                        </p:cTn>
                                        <p:tgtEl>
                                          <p:spTgt spid="21"/>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circle(in)">
                                      <p:cBhvr>
                                        <p:cTn id="71" dur="20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circle(in)">
                                      <p:cBhvr>
                                        <p:cTn id="7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8" grpId="0"/>
      <p:bldP spid="19" grpId="0"/>
      <p:bldP spid="20"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13097" y="627607"/>
            <a:ext cx="11156647" cy="1072989"/>
          </a:xfrm>
          <a:prstGeom prst="rect">
            <a:avLst/>
          </a:prstGeom>
        </p:spPr>
      </p:pic>
      <p:sp>
        <p:nvSpPr>
          <p:cNvPr id="32" name="Rectangle 31"/>
          <p:cNvSpPr/>
          <p:nvPr/>
        </p:nvSpPr>
        <p:spPr>
          <a:xfrm>
            <a:off x="1036481" y="1585587"/>
            <a:ext cx="3993963" cy="523220"/>
          </a:xfrm>
          <a:prstGeom prst="rect">
            <a:avLst/>
          </a:prstGeom>
        </p:spPr>
        <p:txBody>
          <a:bodyPr wrap="square">
            <a:spAutoFit/>
          </a:bodyPr>
          <a:lstStyle/>
          <a:p>
            <a:pPr>
              <a:buClr>
                <a:srgbClr val="000000"/>
              </a:buClr>
              <a:buFont typeface="Arial"/>
              <a:buNone/>
            </a:pPr>
            <a:r>
              <a:rPr lang="en-US" sz="2800" b="1" i="1" kern="0" dirty="0" smtClean="0">
                <a:solidFill>
                  <a:srgbClr val="FF0000"/>
                </a:solidFill>
                <a:latin typeface="Times New Roman"/>
                <a:ea typeface="Calibri"/>
                <a:cs typeface="Times New Roman"/>
                <a:sym typeface="Times New Roman"/>
              </a:rPr>
              <a:t>a. </a:t>
            </a:r>
            <a:r>
              <a:rPr lang="en-US" sz="2800" b="1" i="1" kern="0" dirty="0" err="1" smtClean="0">
                <a:solidFill>
                  <a:srgbClr val="FF0000"/>
                </a:solidFill>
                <a:latin typeface="Times New Roman"/>
                <a:ea typeface="Calibri"/>
                <a:cs typeface="Times New Roman"/>
                <a:sym typeface="Times New Roman"/>
              </a:rPr>
              <a:t>Phản</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ứng</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của</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bố</a:t>
            </a:r>
            <a:endParaRPr lang="en-US" sz="2800" b="1" i="1" kern="0" dirty="0">
              <a:solidFill>
                <a:srgbClr val="FF0000"/>
              </a:solidFill>
              <a:ea typeface="Calibri"/>
              <a:cs typeface="Calibri"/>
              <a:sym typeface="Calibri"/>
            </a:endParaRPr>
          </a:p>
        </p:txBody>
      </p:sp>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b="26689"/>
          <a:stretch/>
        </p:blipFill>
        <p:spPr>
          <a:xfrm>
            <a:off x="0" y="2558725"/>
            <a:ext cx="5475646" cy="4299275"/>
          </a:xfrm>
          <a:prstGeom prst="rect">
            <a:avLst/>
          </a:prstGeom>
        </p:spPr>
      </p:pic>
      <p:pic>
        <p:nvPicPr>
          <p:cNvPr id="35" name="Picture 34"/>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4402549" y="2056593"/>
            <a:ext cx="2502228" cy="737823"/>
          </a:xfrm>
          <a:prstGeom prst="rect">
            <a:avLst/>
          </a:prstGeom>
        </p:spPr>
      </p:pic>
      <p:sp>
        <p:nvSpPr>
          <p:cNvPr id="9" name="Rectangle 8"/>
          <p:cNvSpPr/>
          <p:nvPr/>
        </p:nvSpPr>
        <p:spPr>
          <a:xfrm>
            <a:off x="4546320" y="2108807"/>
            <a:ext cx="2214686" cy="584775"/>
          </a:xfrm>
          <a:prstGeom prst="rect">
            <a:avLst/>
          </a:prstGeom>
        </p:spPr>
        <p:txBody>
          <a:bodyPr wrap="square">
            <a:spAutoFit/>
          </a:bodyPr>
          <a:lstStyle/>
          <a:p>
            <a:pPr algn="ctr"/>
            <a:r>
              <a:rPr lang="vi-VN"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Thái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a:t>
            </a:r>
            <a:endParaRPr lang="en-US" sz="3200" b="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5030444" y="2966936"/>
            <a:ext cx="6406590" cy="332398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ü"/>
            </a:pPr>
            <a:r>
              <a:rPr lang="en-US" sz="2800" dirty="0" err="1" smtClean="0">
                <a:latin typeface="Times New Roman" panose="02020603050405020304" pitchFamily="18" charset="0"/>
                <a:cs typeface="Times New Roman" panose="02020603050405020304" pitchFamily="18" charset="0"/>
              </a:rPr>
              <a:t>Sốt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trai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nhờ</a:t>
            </a:r>
            <a:r>
              <a:rPr lang="en-US" sz="2800" dirty="0" smtClean="0">
                <a:latin typeface="Times New Roman" panose="02020603050405020304" pitchFamily="18" charset="0"/>
                <a:cs typeface="Times New Roman" panose="02020603050405020304" pitchFamily="18" charset="0"/>
              </a:rPr>
              <a:t>.</a:t>
            </a:r>
          </a:p>
          <a:p>
            <a:pPr marL="457200" indent="-457200" algn="just">
              <a:lnSpc>
                <a:spcPct val="150000"/>
              </a:lnSpc>
              <a:buFont typeface="Wingdings" panose="05000000000000000000" pitchFamily="2" charset="2"/>
              <a:buChar char="ü"/>
            </a:pPr>
            <a:r>
              <a:rPr lang="en-US" sz="2800" dirty="0" err="1" smtClean="0">
                <a:latin typeface="Times New Roman" panose="02020603050405020304" pitchFamily="18" charset="0"/>
                <a:cs typeface="Times New Roman" panose="02020603050405020304" pitchFamily="18" charset="0"/>
              </a:rPr>
              <a:t>Muốn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chứng</a:t>
            </a:r>
            <a:r>
              <a:rPr lang="en-US" sz="2800" dirty="0" smtClean="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bố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rât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giỏi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endParaRPr lang="en-US" sz="2800" dirty="0" smtClean="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ü"/>
            </a:pPr>
            <a:r>
              <a:rPr lang="en-US" sz="2800" b="1" dirty="0" err="1" smtClean="0">
                <a:latin typeface="Times New Roman" panose="02020603050405020304" pitchFamily="18" charset="0"/>
                <a:cs typeface="Times New Roman" panose="02020603050405020304" pitchFamily="18" charset="0"/>
              </a:rPr>
              <a:t>Giọng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hỉnh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5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1000" fill="hold"/>
                                        <p:tgtEl>
                                          <p:spTgt spid="36"/>
                                        </p:tgtEl>
                                        <p:attrNameLst>
                                          <p:attrName>ppt_w</p:attrName>
                                        </p:attrNameLst>
                                      </p:cBhvr>
                                      <p:tavLst>
                                        <p:tav tm="0">
                                          <p:val>
                                            <p:fltVal val="0"/>
                                          </p:val>
                                        </p:tav>
                                        <p:tav tm="100000">
                                          <p:val>
                                            <p:strVal val="#ppt_w"/>
                                          </p:val>
                                        </p:tav>
                                      </p:tavLst>
                                    </p:anim>
                                    <p:anim calcmode="lin" valueType="num">
                                      <p:cBhvr>
                                        <p:cTn id="26" dur="1000" fill="hold"/>
                                        <p:tgtEl>
                                          <p:spTgt spid="36"/>
                                        </p:tgtEl>
                                        <p:attrNameLst>
                                          <p:attrName>ppt_h</p:attrName>
                                        </p:attrNameLst>
                                      </p:cBhvr>
                                      <p:tavLst>
                                        <p:tav tm="0">
                                          <p:val>
                                            <p:fltVal val="0"/>
                                          </p:val>
                                        </p:tav>
                                        <p:tav tm="100000">
                                          <p:val>
                                            <p:strVal val="#ppt_h"/>
                                          </p:val>
                                        </p:tav>
                                      </p:tavLst>
                                    </p:anim>
                                    <p:anim calcmode="lin" valueType="num">
                                      <p:cBhvr>
                                        <p:cTn id="27" dur="1000" fill="hold"/>
                                        <p:tgtEl>
                                          <p:spTgt spid="36"/>
                                        </p:tgtEl>
                                        <p:attrNameLst>
                                          <p:attrName>style.rotation</p:attrName>
                                        </p:attrNameLst>
                                      </p:cBhvr>
                                      <p:tavLst>
                                        <p:tav tm="0">
                                          <p:val>
                                            <p:fltVal val="90"/>
                                          </p:val>
                                        </p:tav>
                                        <p:tav tm="100000">
                                          <p:val>
                                            <p:fltVal val="0"/>
                                          </p:val>
                                        </p:tav>
                                      </p:tavLst>
                                    </p:anim>
                                    <p:animEffect transition="in" filter="fade">
                                      <p:cBhvr>
                                        <p:cTn id="2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9"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13097" y="627607"/>
            <a:ext cx="11156647" cy="1072989"/>
          </a:xfrm>
          <a:prstGeom prst="rect">
            <a:avLst/>
          </a:prstGeom>
        </p:spPr>
      </p:pic>
      <p:sp>
        <p:nvSpPr>
          <p:cNvPr id="32" name="Rectangle 31"/>
          <p:cNvSpPr/>
          <p:nvPr/>
        </p:nvSpPr>
        <p:spPr>
          <a:xfrm>
            <a:off x="1036481" y="1585587"/>
            <a:ext cx="3993963" cy="523220"/>
          </a:xfrm>
          <a:prstGeom prst="rect">
            <a:avLst/>
          </a:prstGeom>
        </p:spPr>
        <p:txBody>
          <a:bodyPr wrap="square">
            <a:spAutoFit/>
          </a:bodyPr>
          <a:lstStyle/>
          <a:p>
            <a:pPr>
              <a:buClr>
                <a:srgbClr val="000000"/>
              </a:buClr>
              <a:buFont typeface="Arial"/>
              <a:buNone/>
            </a:pPr>
            <a:r>
              <a:rPr lang="en-US" sz="2800" b="1" i="1" kern="0" dirty="0" smtClean="0">
                <a:solidFill>
                  <a:srgbClr val="FF0000"/>
                </a:solidFill>
                <a:latin typeface="Times New Roman"/>
                <a:ea typeface="Calibri"/>
                <a:cs typeface="Times New Roman"/>
                <a:sym typeface="Times New Roman"/>
              </a:rPr>
              <a:t>a. </a:t>
            </a:r>
            <a:r>
              <a:rPr lang="en-US" sz="2800" b="1" i="1" kern="0" dirty="0" err="1" smtClean="0">
                <a:solidFill>
                  <a:srgbClr val="FF0000"/>
                </a:solidFill>
                <a:latin typeface="Times New Roman"/>
                <a:ea typeface="Calibri"/>
                <a:cs typeface="Times New Roman"/>
                <a:sym typeface="Times New Roman"/>
              </a:rPr>
              <a:t>Phản</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ứng</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của</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bố</a:t>
            </a:r>
            <a:endParaRPr lang="en-US" sz="2800" b="1" i="1" kern="0" dirty="0">
              <a:solidFill>
                <a:srgbClr val="FF0000"/>
              </a:solidFill>
              <a:ea typeface="Calibri"/>
              <a:cs typeface="Calibri"/>
              <a:sym typeface="Calibri"/>
            </a:endParaRPr>
          </a:p>
        </p:txBody>
      </p:sp>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b="26689"/>
          <a:stretch/>
        </p:blipFill>
        <p:spPr>
          <a:xfrm>
            <a:off x="0" y="2558725"/>
            <a:ext cx="5475646" cy="4299275"/>
          </a:xfrm>
          <a:prstGeom prst="rect">
            <a:avLst/>
          </a:prstGeom>
        </p:spPr>
      </p:pic>
      <p:pic>
        <p:nvPicPr>
          <p:cNvPr id="35" name="Picture 34"/>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4402549" y="2056593"/>
            <a:ext cx="2502228" cy="737823"/>
          </a:xfrm>
          <a:prstGeom prst="rect">
            <a:avLst/>
          </a:prstGeom>
        </p:spPr>
      </p:pic>
      <p:sp>
        <p:nvSpPr>
          <p:cNvPr id="9" name="Rectangle 8"/>
          <p:cNvSpPr/>
          <p:nvPr/>
        </p:nvSpPr>
        <p:spPr>
          <a:xfrm>
            <a:off x="4307168" y="2108807"/>
            <a:ext cx="2557865" cy="584775"/>
          </a:xfrm>
          <a:prstGeom prst="rect">
            <a:avLst/>
          </a:prstGeom>
        </p:spPr>
        <p:txBody>
          <a:bodyPr wrap="square">
            <a:spAutoFit/>
          </a:bodyPr>
          <a:lstStyle/>
          <a:p>
            <a:pPr algn="ctr"/>
            <a:r>
              <a:rPr lang="vi-VN" sz="3200" b="1" dirty="0" smtClean="0">
                <a:solidFill>
                  <a:srgbClr val="343B33"/>
                </a:solidFill>
                <a:latin typeface="Times New Roman" panose="02020603050405020304" pitchFamily="18" charset="0"/>
                <a:cs typeface="Times New Roman" panose="02020603050405020304" pitchFamily="18" charset="0"/>
              </a:rPr>
              <a:t>- Hành động:</a:t>
            </a:r>
            <a:endParaRPr lang="en-US" sz="3200" b="1" dirty="0">
              <a:solidFill>
                <a:srgbClr val="343B33"/>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161397" y="2957793"/>
            <a:ext cx="6369422" cy="3108543"/>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dirty="0" err="1" smtClean="0">
                <a:latin typeface="Times New Roman" panose="02020603050405020304" pitchFamily="18" charset="0"/>
                <a:cs typeface="Times New Roman" panose="02020603050405020304" pitchFamily="18" charset="0"/>
              </a:rPr>
              <a:t>Hỏi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con</a:t>
            </a:r>
          </a:p>
          <a:p>
            <a:pPr marL="457200" indent="-457200" algn="just">
              <a:buFont typeface="Wingdings" panose="05000000000000000000" pitchFamily="2" charset="2"/>
              <a:buChar char="ü"/>
            </a:pP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chọn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Ni-</a:t>
            </a:r>
            <a:r>
              <a:rPr lang="en-US" sz="2800" dirty="0" err="1" smtClean="0">
                <a:latin typeface="Times New Roman" panose="02020603050405020304" pitchFamily="18" charset="0"/>
                <a:cs typeface="Times New Roman" panose="02020603050405020304" pitchFamily="18" charset="0"/>
              </a:rPr>
              <a:t>cô</a:t>
            </a:r>
            <a:r>
              <a:rPr lang="en-US" sz="2800" dirty="0" smtClean="0">
                <a:latin typeface="Times New Roman" panose="02020603050405020304" pitchFamily="18" charset="0"/>
                <a:cs typeface="Times New Roman" panose="02020603050405020304" pitchFamily="18" charset="0"/>
              </a:rPr>
              <a:t>-la </a:t>
            </a:r>
            <a:r>
              <a:rPr lang="en-US" sz="2800" dirty="0" err="1" smtClean="0">
                <a:latin typeface="Times New Roman" panose="02020603050405020304" pitchFamily="18" charset="0"/>
                <a:cs typeface="Times New Roman" panose="02020603050405020304" pitchFamily="18" charset="0"/>
              </a:rPr>
              <a:t>thích</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ü"/>
            </a:pPr>
            <a:r>
              <a:rPr lang="en-US" sz="2800" dirty="0" err="1" smtClean="0">
                <a:latin typeface="Times New Roman" panose="02020603050405020304" pitchFamily="18" charset="0"/>
                <a:cs typeface="Times New Roman" panose="02020603050405020304" pitchFamily="18" charset="0"/>
              </a:rPr>
              <a:t>Tròn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liệt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a:t>
            </a:r>
          </a:p>
          <a:p>
            <a:pPr algn="just"/>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tập</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hộ</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hề</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536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 name="Google Shape;2353;p117"/>
          <p:cNvSpPr/>
          <p:nvPr/>
        </p:nvSpPr>
        <p:spPr>
          <a:xfrm>
            <a:off x="4176210" y="2451148"/>
            <a:ext cx="3316406" cy="2612171"/>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10" name="Google Shape;2354;p117"/>
          <p:cNvSpPr/>
          <p:nvPr/>
        </p:nvSpPr>
        <p:spPr>
          <a:xfrm>
            <a:off x="7920486" y="2451148"/>
            <a:ext cx="3161493" cy="2612171"/>
          </a:xfrm>
          <a:prstGeom prst="rect">
            <a:avLst/>
          </a:prstGeom>
          <a:solidFill>
            <a:schemeClr val="accent6">
              <a:lumMod val="95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12" name="Google Shape;2368;p117"/>
          <p:cNvCxnSpPr/>
          <p:nvPr/>
        </p:nvCxnSpPr>
        <p:spPr>
          <a:xfrm rot="10800000">
            <a:off x="1929045" y="2113315"/>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13" name="Group 12"/>
          <p:cNvGrpSpPr/>
          <p:nvPr/>
        </p:nvGrpSpPr>
        <p:grpSpPr>
          <a:xfrm>
            <a:off x="1916236" y="2113315"/>
            <a:ext cx="7318903" cy="322800"/>
            <a:chOff x="1437176" y="1405200"/>
            <a:chExt cx="5489177" cy="242100"/>
          </a:xfrm>
        </p:grpSpPr>
        <p:cxnSp>
          <p:nvCxnSpPr>
            <p:cNvPr id="14"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15"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16" name="Google Shape;2370;p117"/>
            <p:cNvCxnSpPr/>
            <p:nvPr/>
          </p:nvCxnSpPr>
          <p:spPr>
            <a:xfrm rot="10800000">
              <a:off x="4345853" y="1405200"/>
              <a:ext cx="0" cy="242100"/>
            </a:xfrm>
            <a:prstGeom prst="straightConnector1">
              <a:avLst/>
            </a:prstGeom>
            <a:noFill/>
            <a:ln w="19050" cap="flat" cmpd="sng">
              <a:solidFill>
                <a:schemeClr val="accent2"/>
              </a:solidFill>
              <a:prstDash val="solid"/>
              <a:round/>
              <a:headEnd type="none" w="med" len="med"/>
              <a:tailEnd type="none" w="med" len="med"/>
            </a:ln>
          </p:spPr>
        </p:cxnSp>
      </p:grpSp>
      <p:sp>
        <p:nvSpPr>
          <p:cNvPr id="17" name="Google Shape;2353;p117"/>
          <p:cNvSpPr/>
          <p:nvPr/>
        </p:nvSpPr>
        <p:spPr>
          <a:xfrm>
            <a:off x="737025" y="2436115"/>
            <a:ext cx="3003252" cy="2612171"/>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18" name="Rectangle 17"/>
          <p:cNvSpPr/>
          <p:nvPr/>
        </p:nvSpPr>
        <p:spPr>
          <a:xfrm>
            <a:off x="833356" y="2758914"/>
            <a:ext cx="2825037" cy="867930"/>
          </a:xfrm>
          <a:prstGeom prst="rect">
            <a:avLst/>
          </a:prstGeom>
        </p:spPr>
        <p:txBody>
          <a:bodyPr wrap="square">
            <a:spAutoFit/>
          </a:bodyPr>
          <a:lstStyle/>
          <a:p>
            <a:pPr lvl="0" algn="ctr" defTabSz="755650">
              <a:lnSpc>
                <a:spcPct val="90000"/>
              </a:lnSpc>
              <a:spcBef>
                <a:spcPct val="0"/>
              </a:spcBef>
              <a:spcAft>
                <a:spcPct val="35000"/>
              </a:spcAft>
              <a:defRPr/>
            </a:pP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endParaRPr lang="en-US" sz="2800" dirty="0">
              <a:latin typeface="Times New Roman" panose="02020603050405020304" pitchFamily="18" charset="0"/>
              <a:cs typeface="Times New Roman" panose="02020603050405020304" pitchFamily="18" charset="0"/>
            </a:endParaRPr>
          </a:p>
        </p:txBody>
      </p:sp>
      <p:sp>
        <p:nvSpPr>
          <p:cNvPr id="20" name="Rectangle 19"/>
          <p:cNvSpPr/>
          <p:nvPr/>
        </p:nvSpPr>
        <p:spPr>
          <a:xfrm>
            <a:off x="4251277" y="2700862"/>
            <a:ext cx="3193576" cy="2031325"/>
          </a:xfrm>
          <a:prstGeom prst="rect">
            <a:avLst/>
          </a:prstGeom>
        </p:spPr>
        <p:txBody>
          <a:bodyPr wrap="square">
            <a:spAutoFit/>
          </a:bodyPr>
          <a:lstStyle/>
          <a:p>
            <a:pPr lvl="0" algn="ctr" defTabSz="755650">
              <a:lnSpc>
                <a:spcPct val="90000"/>
              </a:lnSpc>
              <a:spcBef>
                <a:spcPct val="0"/>
              </a:spcBef>
              <a:spcAft>
                <a:spcPct val="35000"/>
              </a:spcAft>
              <a:defRPr/>
            </a:pP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p>
        </p:txBody>
      </p:sp>
      <p:sp>
        <p:nvSpPr>
          <p:cNvPr id="22" name="Rectangle 21"/>
          <p:cNvSpPr/>
          <p:nvPr/>
        </p:nvSpPr>
        <p:spPr>
          <a:xfrm>
            <a:off x="8004614" y="2773947"/>
            <a:ext cx="2940891" cy="1255728"/>
          </a:xfrm>
          <a:prstGeom prst="rect">
            <a:avLst/>
          </a:prstGeom>
        </p:spPr>
        <p:txBody>
          <a:bodyPr wrap="square">
            <a:spAutoFit/>
          </a:bodyPr>
          <a:lstStyle/>
          <a:p>
            <a:pPr lvl="0" algn="ctr" defTabSz="755650">
              <a:lnSpc>
                <a:spcPct val="90000"/>
              </a:lnSpc>
              <a:spcBef>
                <a:spcPct val="0"/>
              </a:spcBef>
              <a:spcAft>
                <a:spcPct val="35000"/>
              </a:spcAft>
              <a:defRPr/>
            </a:pP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369328" y="753948"/>
            <a:ext cx="8839200" cy="1077218"/>
          </a:xfrm>
          <a:prstGeom prst="rect">
            <a:avLst/>
          </a:prstGeom>
        </p:spPr>
        <p:txBody>
          <a:bodyPr wrap="square">
            <a:spAutoFit/>
          </a:bodyPr>
          <a:lstStyle/>
          <a:p>
            <a:pPr lvl="0" algn="just" defTabSz="755650">
              <a:spcBef>
                <a:spcPct val="0"/>
              </a:spcBef>
              <a:spcAft>
                <a:spcPct val="35000"/>
              </a:spcAft>
              <a:defRPr/>
            </a:pP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a:t>
            </a:r>
            <a:r>
              <a:rPr lang="en-US" sz="3200" b="1" dirty="0">
                <a:latin typeface="Times New Roman" panose="02020603050405020304" pitchFamily="18" charset="0"/>
                <a:cs typeface="Times New Roman" panose="02020603050405020304" pitchFamily="18" charset="0"/>
              </a:rPr>
              <a:t> Ni-</a:t>
            </a:r>
            <a:r>
              <a:rPr lang="en-US" sz="3200" b="1" dirty="0" err="1">
                <a:latin typeface="Times New Roman" panose="02020603050405020304" pitchFamily="18" charset="0"/>
                <a:cs typeface="Times New Roman" panose="02020603050405020304" pitchFamily="18" charset="0"/>
              </a:rPr>
              <a:t>cô</a:t>
            </a:r>
            <a:r>
              <a:rPr lang="en-US" sz="3200" b="1" dirty="0">
                <a:latin typeface="Times New Roman" panose="02020603050405020304" pitchFamily="18" charset="0"/>
                <a:cs typeface="Times New Roman" panose="02020603050405020304" pitchFamily="18" charset="0"/>
              </a:rPr>
              <a:t>-la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Vì</a:t>
            </a:r>
            <a:endParaRPr lang="en-US" sz="3200" b="1" dirty="0">
              <a:latin typeface="Times New Roman" panose="02020603050405020304" pitchFamily="18" charset="0"/>
              <a:cs typeface="Times New Roman" panose="02020603050405020304" pitchFamily="18" charset="0"/>
            </a:endParaRPr>
          </a:p>
        </p:txBody>
      </p:sp>
      <p:sp>
        <p:nvSpPr>
          <p:cNvPr id="24" name="Rectangle 23"/>
          <p:cNvSpPr/>
          <p:nvPr/>
        </p:nvSpPr>
        <p:spPr>
          <a:xfrm>
            <a:off x="2912272" y="5390913"/>
            <a:ext cx="6067687" cy="584775"/>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fr-FR" sz="3200" b="1"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a:t>
            </a:r>
            <a:r>
              <a:rPr kumimoji="0" lang="fr-FR" sz="3200" b="1"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Không</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thể</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làm</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hộ</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con.</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9359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18" grpId="0"/>
      <p:bldP spid="20" grpId="0"/>
      <p:bldP spid="2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9" name="Picture 18"/>
          <p:cNvPicPr>
            <a:picLocks noChangeAspect="1"/>
          </p:cNvPicPr>
          <p:nvPr/>
        </p:nvPicPr>
        <p:blipFill>
          <a:blip r:embed="rId3"/>
          <a:stretch>
            <a:fillRect/>
          </a:stretch>
        </p:blipFill>
        <p:spPr>
          <a:xfrm>
            <a:off x="0" y="580845"/>
            <a:ext cx="11156647" cy="1072989"/>
          </a:xfrm>
          <a:prstGeom prst="rect">
            <a:avLst/>
          </a:prstGeom>
        </p:spPr>
      </p:pic>
      <p:sp>
        <p:nvSpPr>
          <p:cNvPr id="21" name="Rectangle 20"/>
          <p:cNvSpPr/>
          <p:nvPr/>
        </p:nvSpPr>
        <p:spPr>
          <a:xfrm>
            <a:off x="703896" y="1584287"/>
            <a:ext cx="8316672" cy="523220"/>
          </a:xfrm>
          <a:prstGeom prst="rect">
            <a:avLst/>
          </a:prstGeom>
        </p:spPr>
        <p:txBody>
          <a:bodyPr wrap="square">
            <a:spAutoFit/>
          </a:bodyPr>
          <a:lstStyle/>
          <a:p>
            <a:pPr>
              <a:buClr>
                <a:srgbClr val="000000"/>
              </a:buClr>
              <a:buFont typeface="Arial"/>
              <a:buNone/>
            </a:pPr>
            <a:r>
              <a:rPr lang="en-US" sz="2800" b="1" i="1" kern="0" dirty="0" smtClean="0">
                <a:solidFill>
                  <a:srgbClr val="FF0000"/>
                </a:solidFill>
                <a:latin typeface="Times New Roman"/>
                <a:ea typeface="Calibri"/>
                <a:cs typeface="Times New Roman"/>
                <a:sym typeface="Times New Roman"/>
              </a:rPr>
              <a:t>b. </a:t>
            </a:r>
            <a:r>
              <a:rPr lang="en-US" sz="2800" b="1" i="1" kern="0" dirty="0" err="1" smtClean="0">
                <a:solidFill>
                  <a:srgbClr val="FF0000"/>
                </a:solidFill>
                <a:latin typeface="Times New Roman"/>
                <a:ea typeface="Calibri"/>
                <a:cs typeface="Times New Roman"/>
                <a:sym typeface="Times New Roman"/>
              </a:rPr>
              <a:t>Cuộc</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tranh</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luận</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về</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bài</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tập</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của</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cậu</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bé</a:t>
            </a:r>
            <a:endParaRPr lang="en-US" sz="2800" b="1" i="1" kern="0" dirty="0">
              <a:solidFill>
                <a:srgbClr val="FF0000"/>
              </a:solidFill>
              <a:ea typeface="Calibri"/>
              <a:cs typeface="Calibri"/>
              <a:sym typeface="Calibri"/>
            </a:endParaRPr>
          </a:p>
        </p:txBody>
      </p:sp>
      <p:sp>
        <p:nvSpPr>
          <p:cNvPr id="2" name="Rectangle 1"/>
          <p:cNvSpPr/>
          <p:nvPr/>
        </p:nvSpPr>
        <p:spPr>
          <a:xfrm>
            <a:off x="850711" y="2227379"/>
            <a:ext cx="10954602" cy="1307537"/>
          </a:xfrm>
          <a:prstGeom prst="rect">
            <a:avLst/>
          </a:prstGeom>
        </p:spPr>
        <p:txBody>
          <a:bodyPr wrap="square">
            <a:spAutoFit/>
          </a:bodyPr>
          <a:lstStyle/>
          <a:p>
            <a:pPr algn="just">
              <a:lnSpc>
                <a:spcPct val="150000"/>
              </a:lnSpc>
            </a:pPr>
            <a:r>
              <a:rPr lang="vi-VN"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Bố</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Ni-</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-la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Blê-đúc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Ni-</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-la,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a:t>
            </a:r>
          </a:p>
        </p:txBody>
      </p:sp>
      <p:sp>
        <p:nvSpPr>
          <p:cNvPr id="4" name="Rectangle 3"/>
          <p:cNvSpPr/>
          <p:nvPr/>
        </p:nvSpPr>
        <p:spPr>
          <a:xfrm>
            <a:off x="850711" y="3600409"/>
            <a:ext cx="10954602" cy="1307537"/>
          </a:xfrm>
          <a:prstGeom prst="rect">
            <a:avLst/>
          </a:prstGeom>
        </p:spPr>
        <p:txBody>
          <a:bodyPr wrap="square">
            <a:spAutoFit/>
          </a:bodyPr>
          <a:lstStyle/>
          <a:p>
            <a:pPr algn="just">
              <a:lnSpc>
                <a:spcPct val="150000"/>
              </a:lnSpc>
              <a:spcAft>
                <a:spcPts val="0"/>
              </a:spcAft>
            </a:pPr>
            <a:r>
              <a:rPr lang="vi-VN" sz="2800" dirty="0" smtClean="0">
                <a:latin typeface="Times New Roman" panose="02020603050405020304" pitchFamily="18" charset="0"/>
                <a:ea typeface="Times New Roman" panose="02020603050405020304" pitchFamily="18" charset="0"/>
              </a:rPr>
              <a:t>- </a:t>
            </a:r>
            <a:r>
              <a:rPr lang="nl-NL" sz="2800" dirty="0" smtClean="0">
                <a:latin typeface="Times New Roman" panose="02020603050405020304" pitchFamily="18" charset="0"/>
                <a:ea typeface="Times New Roman" panose="02020603050405020304" pitchFamily="18" charset="0"/>
              </a:rPr>
              <a:t>Sau </a:t>
            </a:r>
            <a:r>
              <a:rPr lang="nl-NL" sz="2800" dirty="0">
                <a:latin typeface="Times New Roman" panose="02020603050405020304" pitchFamily="18" charset="0"/>
                <a:ea typeface="Times New Roman" panose="02020603050405020304" pitchFamily="18" charset="0"/>
              </a:rPr>
              <a:t>màn công kích lẫn nhau, bố Ni-cô-la đã vẩy mực vào ca-vát của ông Blê-đúc, ông rất tức giận.</a:t>
            </a:r>
            <a:endParaRPr lang="en-US" sz="2800" dirty="0">
              <a:latin typeface="Times New Roman" panose="02020603050405020304" pitchFamily="18" charset="0"/>
              <a:ea typeface="Times New Roman" panose="02020603050405020304" pitchFamily="18" charset="0"/>
            </a:endParaRPr>
          </a:p>
        </p:txBody>
      </p:sp>
      <p:sp>
        <p:nvSpPr>
          <p:cNvPr id="36" name="Rectangle 35"/>
          <p:cNvSpPr/>
          <p:nvPr/>
        </p:nvSpPr>
        <p:spPr>
          <a:xfrm>
            <a:off x="1066801" y="5134981"/>
            <a:ext cx="10522422" cy="954107"/>
          </a:xfrm>
          <a:prstGeom prst="rect">
            <a:avLst/>
          </a:prstGeom>
        </p:spPr>
        <p:txBody>
          <a:bodyPr wrap="square">
            <a:spAutoFit/>
          </a:bodyPr>
          <a:lstStyle/>
          <a:p>
            <a:pPr algn="just"/>
            <a:r>
              <a:rPr lang="vi-VN"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smtClean="0">
                <a:solidFill>
                  <a:srgbClr val="FF0000"/>
                </a:solidFill>
                <a:latin typeface="Times New Roman" panose="02020603050405020304" pitchFamily="18" charset="0"/>
                <a:cs typeface="Times New Roman" panose="02020603050405020304" pitchFamily="18" charset="0"/>
              </a:rPr>
              <a:t>B</a:t>
            </a:r>
            <a:r>
              <a:rPr lang="vi-VN" sz="2800" i="1" dirty="0" smtClean="0">
                <a:solidFill>
                  <a:srgbClr val="FF0000"/>
                </a:solidFill>
                <a:latin typeface="Times New Roman" panose="02020603050405020304" pitchFamily="18" charset="0"/>
                <a:cs typeface="Times New Roman" panose="02020603050405020304" pitchFamily="18" charset="0"/>
              </a:rPr>
              <a:t>ố </a:t>
            </a:r>
            <a:r>
              <a:rPr lang="vi-VN" sz="2800" i="1" dirty="0">
                <a:solidFill>
                  <a:srgbClr val="FF0000"/>
                </a:solidFill>
                <a:latin typeface="Times New Roman" panose="02020603050405020304" pitchFamily="18" charset="0"/>
                <a:cs typeface="Times New Roman" panose="02020603050405020304" pitchFamily="18" charset="0"/>
              </a:rPr>
              <a:t>Ni-cô-la và ông hàng xóm Blê-đúc không còn nói chuyện với nhau nữa.</a:t>
            </a:r>
            <a:endParaRPr lang="en-US" sz="2800" dirty="0">
              <a:solidFill>
                <a:srgbClr val="FF0000"/>
              </a:solidFill>
            </a:endParaRPr>
          </a:p>
        </p:txBody>
      </p:sp>
    </p:spTree>
    <p:extLst>
      <p:ext uri="{BB962C8B-B14F-4D97-AF65-F5344CB8AC3E}">
        <p14:creationId xmlns:p14="http://schemas.microsoft.com/office/powerpoint/2010/main" val="28060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circle(in)">
                                      <p:cBhvr>
                                        <p:cTn id="2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25135" y="201935"/>
            <a:ext cx="8203997" cy="1306700"/>
          </a:xfrm>
          <a:prstGeom prst="rect">
            <a:avLst/>
          </a:prstGeom>
        </p:spPr>
      </p:pic>
      <p:grpSp>
        <p:nvGrpSpPr>
          <p:cNvPr id="13" name="Group 12"/>
          <p:cNvGrpSpPr/>
          <p:nvPr/>
        </p:nvGrpSpPr>
        <p:grpSpPr>
          <a:xfrm>
            <a:off x="1406770" y="1664701"/>
            <a:ext cx="3277772" cy="4446985"/>
            <a:chOff x="6865034" y="1716258"/>
            <a:chExt cx="3277772" cy="4446985"/>
          </a:xfrm>
        </p:grpSpPr>
        <p:sp>
          <p:nvSpPr>
            <p:cNvPr id="9" name="Rectangle 8"/>
            <p:cNvSpPr/>
            <p:nvPr/>
          </p:nvSpPr>
          <p:spPr>
            <a:xfrm>
              <a:off x="6865034" y="1716258"/>
              <a:ext cx="3277772" cy="4304714"/>
            </a:xfrm>
            <a:prstGeom prst="rect">
              <a:avLst/>
            </a:prstGeom>
            <a:solidFill>
              <a:schemeClr val="tx2"/>
            </a:solidFill>
            <a:ln w="57150">
              <a:solidFill>
                <a:srgbClr val="B7A7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矩形 28"/>
            <p:cNvSpPr/>
            <p:nvPr/>
          </p:nvSpPr>
          <p:spPr>
            <a:xfrm>
              <a:off x="7025249" y="3415291"/>
              <a:ext cx="1781126" cy="425189"/>
            </a:xfrm>
            <a:prstGeom prst="rect">
              <a:avLst/>
            </a:prstGeom>
            <a:solidFill>
              <a:srgbClr val="D7E4BD"/>
            </a:solidFill>
            <a:ln>
              <a:noFill/>
            </a:ln>
            <a:effectLst/>
          </p:spPr>
          <p:style>
            <a:lnRef idx="1">
              <a:schemeClr val="accent1"/>
            </a:lnRef>
            <a:fillRef idx="3">
              <a:schemeClr val="accent1"/>
            </a:fillRef>
            <a:effectRef idx="2">
              <a:schemeClr val="accent1"/>
            </a:effectRef>
            <a:fontRef idx="minor">
              <a:schemeClr val="lt1"/>
            </a:fontRef>
          </p:style>
          <p:txBody>
            <a:bodyPr anchor="ctr">
              <a:noAutofit/>
            </a:bodyPr>
            <a:lstStyle/>
            <a:p>
              <a:pPr algn="ctr"/>
              <a:r>
                <a:rPr lang="vi-VN" sz="1600" b="1" dirty="0" smtClean="0">
                  <a:solidFill>
                    <a:schemeClr val="tx1"/>
                  </a:solidFill>
                  <a:latin typeface="+mj-lt"/>
                </a:rPr>
                <a:t>Kết thúc truyện:</a:t>
              </a:r>
              <a:endParaRPr lang="en-US" sz="1600" b="1" dirty="0">
                <a:solidFill>
                  <a:schemeClr val="tx1"/>
                </a:solidFill>
                <a:latin typeface="+mj-lt"/>
              </a:endParaRPr>
            </a:p>
          </p:txBody>
        </p:sp>
        <p:sp>
          <p:nvSpPr>
            <p:cNvPr id="37" name="矩形 27"/>
            <p:cNvSpPr/>
            <p:nvPr/>
          </p:nvSpPr>
          <p:spPr>
            <a:xfrm>
              <a:off x="7089212" y="3627885"/>
              <a:ext cx="2943770" cy="113945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vi-VN" dirty="0" smtClean="0">
                  <a:solidFill>
                    <a:schemeClr val="tx1"/>
                  </a:solidFill>
                </a:rPr>
                <a:t>.................................................................................................................................</a:t>
              </a:r>
              <a:endParaRPr dirty="0">
                <a:solidFill>
                  <a:schemeClr val="tx1"/>
                </a:solidFill>
              </a:endParaRPr>
            </a:p>
          </p:txBody>
        </p:sp>
        <p:sp>
          <p:nvSpPr>
            <p:cNvPr id="38" name="矩形 28"/>
            <p:cNvSpPr/>
            <p:nvPr/>
          </p:nvSpPr>
          <p:spPr>
            <a:xfrm>
              <a:off x="7025249" y="4718132"/>
              <a:ext cx="1781126" cy="42518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noAutofit/>
            </a:bodyPr>
            <a:lstStyle/>
            <a:p>
              <a:pPr algn="ctr"/>
              <a:r>
                <a:rPr lang="vi-VN" sz="1600" b="1" dirty="0" smtClean="0">
                  <a:solidFill>
                    <a:schemeClr val="bg2"/>
                  </a:solidFill>
                  <a:latin typeface="+mj-lt"/>
                </a:rPr>
                <a:t>Bài học rút ra</a:t>
              </a:r>
              <a:endParaRPr lang="en-US" sz="1600" b="1" dirty="0">
                <a:solidFill>
                  <a:schemeClr val="bg2"/>
                </a:solidFill>
                <a:latin typeface="+mj-lt"/>
              </a:endParaRPr>
            </a:p>
          </p:txBody>
        </p:sp>
        <p:sp>
          <p:nvSpPr>
            <p:cNvPr id="39" name="矩形 27"/>
            <p:cNvSpPr/>
            <p:nvPr/>
          </p:nvSpPr>
          <p:spPr>
            <a:xfrm>
              <a:off x="7032983" y="5023785"/>
              <a:ext cx="2195465" cy="113945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vi-VN" dirty="0" smtClean="0">
                  <a:solidFill>
                    <a:schemeClr val="tx1"/>
                  </a:solidFill>
                </a:rPr>
                <a:t>.............................................................................................</a:t>
              </a:r>
              <a:endParaRPr dirty="0">
                <a:solidFill>
                  <a:schemeClr val="tx1"/>
                </a:solidFill>
              </a:endParaRPr>
            </a:p>
          </p:txBody>
        </p:sp>
        <p:sp>
          <p:nvSpPr>
            <p:cNvPr id="41" name="Rectangle 40"/>
            <p:cNvSpPr/>
            <p:nvPr/>
          </p:nvSpPr>
          <p:spPr>
            <a:xfrm>
              <a:off x="7032940" y="1795116"/>
              <a:ext cx="2943770" cy="417422"/>
            </a:xfrm>
            <a:prstGeom prst="rect">
              <a:avLst/>
            </a:prstGeom>
          </p:spPr>
          <p:txBody>
            <a:bodyPr wrap="square">
              <a:spAutoFit/>
            </a:bodyPr>
            <a:lstStyle/>
            <a:p>
              <a:pPr algn="just">
                <a:lnSpc>
                  <a:spcPct val="150000"/>
                </a:lnSpc>
              </a:pPr>
              <a:r>
                <a:rPr lang="vi-VN" sz="1600" dirty="0" smtClean="0">
                  <a:solidFill>
                    <a:srgbClr val="FF0000"/>
                  </a:solidFill>
                  <a:latin typeface="Times New Roman" panose="02020603050405020304" pitchFamily="18" charset="0"/>
                  <a:cs typeface="Times New Roman" panose="02020603050405020304" pitchFamily="18" charset="0"/>
                </a:rPr>
                <a:t>Tên:...........................Lớp:............</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42" name="Google Shape;1361;p69"/>
            <p:cNvSpPr/>
            <p:nvPr/>
          </p:nvSpPr>
          <p:spPr>
            <a:xfrm rot="-590095">
              <a:off x="9081648" y="4752327"/>
              <a:ext cx="1041354" cy="1346234"/>
            </a:xfrm>
            <a:custGeom>
              <a:avLst/>
              <a:gdLst/>
              <a:ahLst/>
              <a:cxnLst/>
              <a:rect l="l" t="t" r="r" b="b"/>
              <a:pathLst>
                <a:path w="65232" h="48419" extrusionOk="0">
                  <a:moveTo>
                    <a:pt x="25946" y="1"/>
                  </a:moveTo>
                  <a:cubicBezTo>
                    <a:pt x="25648" y="472"/>
                    <a:pt x="26530" y="2127"/>
                    <a:pt x="26723" y="2483"/>
                  </a:cubicBezTo>
                  <a:cubicBezTo>
                    <a:pt x="27722" y="4336"/>
                    <a:pt x="28997" y="6058"/>
                    <a:pt x="30281" y="7719"/>
                  </a:cubicBezTo>
                  <a:cubicBezTo>
                    <a:pt x="31476" y="9266"/>
                    <a:pt x="32275" y="11043"/>
                    <a:pt x="33441" y="12613"/>
                  </a:cubicBezTo>
                  <a:cubicBezTo>
                    <a:pt x="34205" y="13641"/>
                    <a:pt x="35027" y="14633"/>
                    <a:pt x="35857" y="15608"/>
                  </a:cubicBezTo>
                  <a:cubicBezTo>
                    <a:pt x="36680" y="16576"/>
                    <a:pt x="37610" y="17376"/>
                    <a:pt x="38585" y="18173"/>
                  </a:cubicBezTo>
                  <a:cubicBezTo>
                    <a:pt x="39414" y="18852"/>
                    <a:pt x="40149" y="19939"/>
                    <a:pt x="40818" y="20798"/>
                  </a:cubicBezTo>
                  <a:cubicBezTo>
                    <a:pt x="41377" y="21517"/>
                    <a:pt x="41975" y="22192"/>
                    <a:pt x="42589" y="22869"/>
                  </a:cubicBezTo>
                  <a:cubicBezTo>
                    <a:pt x="43335" y="23691"/>
                    <a:pt x="44294" y="24243"/>
                    <a:pt x="45027" y="25095"/>
                  </a:cubicBezTo>
                  <a:cubicBezTo>
                    <a:pt x="45662" y="25835"/>
                    <a:pt x="46227" y="26653"/>
                    <a:pt x="46913" y="27348"/>
                  </a:cubicBezTo>
                  <a:cubicBezTo>
                    <a:pt x="47508" y="27953"/>
                    <a:pt x="48242" y="28428"/>
                    <a:pt x="48797" y="29079"/>
                  </a:cubicBezTo>
                  <a:cubicBezTo>
                    <a:pt x="49213" y="29564"/>
                    <a:pt x="49267" y="30186"/>
                    <a:pt x="49648" y="30683"/>
                  </a:cubicBezTo>
                  <a:cubicBezTo>
                    <a:pt x="49996" y="31139"/>
                    <a:pt x="50453" y="31459"/>
                    <a:pt x="50776" y="31936"/>
                  </a:cubicBezTo>
                  <a:cubicBezTo>
                    <a:pt x="51354" y="32791"/>
                    <a:pt x="51793" y="33681"/>
                    <a:pt x="52325" y="34556"/>
                  </a:cubicBezTo>
                  <a:cubicBezTo>
                    <a:pt x="52485" y="34820"/>
                    <a:pt x="52727" y="35008"/>
                    <a:pt x="52910" y="35251"/>
                  </a:cubicBezTo>
                  <a:cubicBezTo>
                    <a:pt x="53170" y="35593"/>
                    <a:pt x="53168" y="35879"/>
                    <a:pt x="53300" y="36262"/>
                  </a:cubicBezTo>
                  <a:cubicBezTo>
                    <a:pt x="53508" y="36865"/>
                    <a:pt x="53822" y="37432"/>
                    <a:pt x="54023" y="38046"/>
                  </a:cubicBezTo>
                  <a:cubicBezTo>
                    <a:pt x="54119" y="38334"/>
                    <a:pt x="54082" y="38520"/>
                    <a:pt x="54247" y="38830"/>
                  </a:cubicBezTo>
                  <a:cubicBezTo>
                    <a:pt x="54280" y="38891"/>
                    <a:pt x="54308" y="38953"/>
                    <a:pt x="54340" y="39014"/>
                  </a:cubicBezTo>
                  <a:cubicBezTo>
                    <a:pt x="54233" y="38878"/>
                    <a:pt x="54128" y="38739"/>
                    <a:pt x="54020" y="38604"/>
                  </a:cubicBezTo>
                  <a:cubicBezTo>
                    <a:pt x="51865" y="35913"/>
                    <a:pt x="49650" y="33327"/>
                    <a:pt x="47050" y="31049"/>
                  </a:cubicBezTo>
                  <a:cubicBezTo>
                    <a:pt x="45981" y="30113"/>
                    <a:pt x="45003" y="29100"/>
                    <a:pt x="44065" y="28031"/>
                  </a:cubicBezTo>
                  <a:cubicBezTo>
                    <a:pt x="42993" y="26811"/>
                    <a:pt x="41963" y="25403"/>
                    <a:pt x="40612" y="24472"/>
                  </a:cubicBezTo>
                  <a:cubicBezTo>
                    <a:pt x="39612" y="23784"/>
                    <a:pt x="38523" y="23225"/>
                    <a:pt x="37524" y="22533"/>
                  </a:cubicBezTo>
                  <a:cubicBezTo>
                    <a:pt x="36173" y="21596"/>
                    <a:pt x="35175" y="20379"/>
                    <a:pt x="33632" y="19700"/>
                  </a:cubicBezTo>
                  <a:cubicBezTo>
                    <a:pt x="32065" y="19011"/>
                    <a:pt x="30686" y="18038"/>
                    <a:pt x="29161" y="17276"/>
                  </a:cubicBezTo>
                  <a:cubicBezTo>
                    <a:pt x="27926" y="16658"/>
                    <a:pt x="26781" y="16417"/>
                    <a:pt x="25446" y="16177"/>
                  </a:cubicBezTo>
                  <a:cubicBezTo>
                    <a:pt x="24090" y="15932"/>
                    <a:pt x="22785" y="15451"/>
                    <a:pt x="21414" y="15286"/>
                  </a:cubicBezTo>
                  <a:cubicBezTo>
                    <a:pt x="21028" y="15240"/>
                    <a:pt x="20645" y="15220"/>
                    <a:pt x="20265" y="15220"/>
                  </a:cubicBezTo>
                  <a:cubicBezTo>
                    <a:pt x="18596" y="15220"/>
                    <a:pt x="16971" y="15594"/>
                    <a:pt x="15296" y="15708"/>
                  </a:cubicBezTo>
                  <a:cubicBezTo>
                    <a:pt x="14677" y="15751"/>
                    <a:pt x="14058" y="15764"/>
                    <a:pt x="13439" y="15764"/>
                  </a:cubicBezTo>
                  <a:cubicBezTo>
                    <a:pt x="12444" y="15764"/>
                    <a:pt x="11448" y="15730"/>
                    <a:pt x="10453" y="15730"/>
                  </a:cubicBezTo>
                  <a:cubicBezTo>
                    <a:pt x="10286" y="15730"/>
                    <a:pt x="10119" y="15731"/>
                    <a:pt x="9952" y="15733"/>
                  </a:cubicBezTo>
                  <a:cubicBezTo>
                    <a:pt x="7866" y="15761"/>
                    <a:pt x="6022" y="16217"/>
                    <a:pt x="4007" y="16697"/>
                  </a:cubicBezTo>
                  <a:cubicBezTo>
                    <a:pt x="2683" y="17012"/>
                    <a:pt x="1302" y="16997"/>
                    <a:pt x="1" y="17305"/>
                  </a:cubicBezTo>
                  <a:cubicBezTo>
                    <a:pt x="229" y="17577"/>
                    <a:pt x="503" y="17466"/>
                    <a:pt x="962" y="17530"/>
                  </a:cubicBezTo>
                  <a:cubicBezTo>
                    <a:pt x="1871" y="17656"/>
                    <a:pt x="2757" y="17992"/>
                    <a:pt x="3646" y="18214"/>
                  </a:cubicBezTo>
                  <a:cubicBezTo>
                    <a:pt x="6412" y="18905"/>
                    <a:pt x="9134" y="20333"/>
                    <a:pt x="11558" y="21832"/>
                  </a:cubicBezTo>
                  <a:cubicBezTo>
                    <a:pt x="13588" y="23088"/>
                    <a:pt x="15749" y="24278"/>
                    <a:pt x="17688" y="25669"/>
                  </a:cubicBezTo>
                  <a:cubicBezTo>
                    <a:pt x="19385" y="26887"/>
                    <a:pt x="20919" y="28382"/>
                    <a:pt x="22665" y="29528"/>
                  </a:cubicBezTo>
                  <a:cubicBezTo>
                    <a:pt x="23513" y="30085"/>
                    <a:pt x="24444" y="30362"/>
                    <a:pt x="25368" y="30362"/>
                  </a:cubicBezTo>
                  <a:cubicBezTo>
                    <a:pt x="26454" y="30362"/>
                    <a:pt x="27532" y="29979"/>
                    <a:pt x="28452" y="29215"/>
                  </a:cubicBezTo>
                  <a:cubicBezTo>
                    <a:pt x="29798" y="28097"/>
                    <a:pt x="31148" y="27195"/>
                    <a:pt x="32612" y="26240"/>
                  </a:cubicBezTo>
                  <a:cubicBezTo>
                    <a:pt x="33515" y="25649"/>
                    <a:pt x="34294" y="25314"/>
                    <a:pt x="35290" y="24934"/>
                  </a:cubicBezTo>
                  <a:lnTo>
                    <a:pt x="35290" y="24934"/>
                  </a:lnTo>
                  <a:cubicBezTo>
                    <a:pt x="34990" y="25162"/>
                    <a:pt x="34837" y="25397"/>
                    <a:pt x="34612" y="25711"/>
                  </a:cubicBezTo>
                  <a:cubicBezTo>
                    <a:pt x="33782" y="26867"/>
                    <a:pt x="32632" y="27758"/>
                    <a:pt x="31654" y="28782"/>
                  </a:cubicBezTo>
                  <a:cubicBezTo>
                    <a:pt x="30671" y="29812"/>
                    <a:pt x="30246" y="30863"/>
                    <a:pt x="29740" y="32139"/>
                  </a:cubicBezTo>
                  <a:cubicBezTo>
                    <a:pt x="29790" y="32154"/>
                    <a:pt x="29841" y="32161"/>
                    <a:pt x="29893" y="32161"/>
                  </a:cubicBezTo>
                  <a:cubicBezTo>
                    <a:pt x="30212" y="32161"/>
                    <a:pt x="30568" y="31910"/>
                    <a:pt x="30909" y="31892"/>
                  </a:cubicBezTo>
                  <a:cubicBezTo>
                    <a:pt x="30954" y="31889"/>
                    <a:pt x="30999" y="31888"/>
                    <a:pt x="31044" y="31888"/>
                  </a:cubicBezTo>
                  <a:cubicBezTo>
                    <a:pt x="31784" y="31888"/>
                    <a:pt x="32518" y="32188"/>
                    <a:pt x="33184" y="32465"/>
                  </a:cubicBezTo>
                  <a:cubicBezTo>
                    <a:pt x="35006" y="33219"/>
                    <a:pt x="36737" y="34340"/>
                    <a:pt x="38619" y="34933"/>
                  </a:cubicBezTo>
                  <a:cubicBezTo>
                    <a:pt x="39679" y="35266"/>
                    <a:pt x="40884" y="35659"/>
                    <a:pt x="41998" y="35659"/>
                  </a:cubicBezTo>
                  <a:cubicBezTo>
                    <a:pt x="42028" y="35659"/>
                    <a:pt x="42058" y="35658"/>
                    <a:pt x="42089" y="35658"/>
                  </a:cubicBezTo>
                  <a:cubicBezTo>
                    <a:pt x="42623" y="35648"/>
                    <a:pt x="43210" y="35602"/>
                    <a:pt x="43785" y="35602"/>
                  </a:cubicBezTo>
                  <a:cubicBezTo>
                    <a:pt x="44209" y="35602"/>
                    <a:pt x="44626" y="35627"/>
                    <a:pt x="45012" y="35708"/>
                  </a:cubicBezTo>
                  <a:cubicBezTo>
                    <a:pt x="45657" y="35845"/>
                    <a:pt x="46315" y="35891"/>
                    <a:pt x="46934" y="36120"/>
                  </a:cubicBezTo>
                  <a:cubicBezTo>
                    <a:pt x="47377" y="36285"/>
                    <a:pt x="47958" y="36499"/>
                    <a:pt x="48358" y="36594"/>
                  </a:cubicBezTo>
                  <a:cubicBezTo>
                    <a:pt x="48926" y="36730"/>
                    <a:pt x="49496" y="36814"/>
                    <a:pt x="50044" y="37072"/>
                  </a:cubicBezTo>
                  <a:cubicBezTo>
                    <a:pt x="50772" y="37414"/>
                    <a:pt x="51462" y="38127"/>
                    <a:pt x="52133" y="38599"/>
                  </a:cubicBezTo>
                  <a:cubicBezTo>
                    <a:pt x="53048" y="39243"/>
                    <a:pt x="54003" y="40005"/>
                    <a:pt x="54775" y="40816"/>
                  </a:cubicBezTo>
                  <a:cubicBezTo>
                    <a:pt x="55236" y="41300"/>
                    <a:pt x="55595" y="41786"/>
                    <a:pt x="55949" y="42305"/>
                  </a:cubicBezTo>
                  <a:cubicBezTo>
                    <a:pt x="55964" y="42332"/>
                    <a:pt x="55978" y="42358"/>
                    <a:pt x="55991" y="42385"/>
                  </a:cubicBezTo>
                  <a:cubicBezTo>
                    <a:pt x="56322" y="43042"/>
                    <a:pt x="56728" y="43659"/>
                    <a:pt x="57111" y="44289"/>
                  </a:cubicBezTo>
                  <a:cubicBezTo>
                    <a:pt x="57188" y="44432"/>
                    <a:pt x="57272" y="44575"/>
                    <a:pt x="57366" y="44716"/>
                  </a:cubicBezTo>
                  <a:lnTo>
                    <a:pt x="57368" y="44719"/>
                  </a:lnTo>
                  <a:cubicBezTo>
                    <a:pt x="57797" y="45469"/>
                    <a:pt x="58226" y="46783"/>
                    <a:pt x="59013" y="47302"/>
                  </a:cubicBezTo>
                  <a:cubicBezTo>
                    <a:pt x="59139" y="47689"/>
                    <a:pt x="59260" y="48073"/>
                    <a:pt x="59419" y="48418"/>
                  </a:cubicBezTo>
                  <a:lnTo>
                    <a:pt x="60244" y="47594"/>
                  </a:lnTo>
                  <a:cubicBezTo>
                    <a:pt x="60226" y="47496"/>
                    <a:pt x="60203" y="47401"/>
                    <a:pt x="60171" y="47307"/>
                  </a:cubicBezTo>
                  <a:cubicBezTo>
                    <a:pt x="60380" y="47185"/>
                    <a:pt x="60525" y="46996"/>
                    <a:pt x="60501" y="46745"/>
                  </a:cubicBezTo>
                  <a:cubicBezTo>
                    <a:pt x="60476" y="46463"/>
                    <a:pt x="60064" y="46029"/>
                    <a:pt x="59924" y="45763"/>
                  </a:cubicBezTo>
                  <a:cubicBezTo>
                    <a:pt x="59884" y="45686"/>
                    <a:pt x="59841" y="45612"/>
                    <a:pt x="59799" y="45538"/>
                  </a:cubicBezTo>
                  <a:cubicBezTo>
                    <a:pt x="59444" y="44408"/>
                    <a:pt x="58870" y="43303"/>
                    <a:pt x="58655" y="42146"/>
                  </a:cubicBezTo>
                  <a:cubicBezTo>
                    <a:pt x="58499" y="41302"/>
                    <a:pt x="58511" y="40450"/>
                    <a:pt x="58539" y="39594"/>
                  </a:cubicBezTo>
                  <a:cubicBezTo>
                    <a:pt x="58627" y="36994"/>
                    <a:pt x="58177" y="34019"/>
                    <a:pt x="59584" y="31692"/>
                  </a:cubicBezTo>
                  <a:cubicBezTo>
                    <a:pt x="59833" y="31277"/>
                    <a:pt x="60120" y="30883"/>
                    <a:pt x="60337" y="30449"/>
                  </a:cubicBezTo>
                  <a:cubicBezTo>
                    <a:pt x="60458" y="30219"/>
                    <a:pt x="60563" y="29979"/>
                    <a:pt x="60646" y="29732"/>
                  </a:cubicBezTo>
                  <a:cubicBezTo>
                    <a:pt x="60751" y="29607"/>
                    <a:pt x="60886" y="29512"/>
                    <a:pt x="61039" y="29454"/>
                  </a:cubicBezTo>
                  <a:cubicBezTo>
                    <a:pt x="61198" y="29053"/>
                    <a:pt x="61132" y="28216"/>
                    <a:pt x="61026" y="27822"/>
                  </a:cubicBezTo>
                  <a:cubicBezTo>
                    <a:pt x="60801" y="26981"/>
                    <a:pt x="60238" y="26014"/>
                    <a:pt x="59788" y="25235"/>
                  </a:cubicBezTo>
                  <a:cubicBezTo>
                    <a:pt x="59353" y="24482"/>
                    <a:pt x="58923" y="23439"/>
                    <a:pt x="58328" y="22804"/>
                  </a:cubicBezTo>
                  <a:cubicBezTo>
                    <a:pt x="58045" y="22501"/>
                    <a:pt x="57737" y="22397"/>
                    <a:pt x="57559" y="21986"/>
                  </a:cubicBezTo>
                  <a:lnTo>
                    <a:pt x="57559" y="21986"/>
                  </a:lnTo>
                  <a:cubicBezTo>
                    <a:pt x="58417" y="22463"/>
                    <a:pt x="59243" y="22992"/>
                    <a:pt x="60033" y="23574"/>
                  </a:cubicBezTo>
                  <a:cubicBezTo>
                    <a:pt x="60477" y="23695"/>
                    <a:pt x="60787" y="23935"/>
                    <a:pt x="60965" y="24292"/>
                  </a:cubicBezTo>
                  <a:cubicBezTo>
                    <a:pt x="61283" y="24002"/>
                    <a:pt x="61130" y="22679"/>
                    <a:pt x="61205" y="22275"/>
                  </a:cubicBezTo>
                  <a:cubicBezTo>
                    <a:pt x="61310" y="21713"/>
                    <a:pt x="61310" y="21130"/>
                    <a:pt x="61467" y="20580"/>
                  </a:cubicBezTo>
                  <a:cubicBezTo>
                    <a:pt x="61630" y="20018"/>
                    <a:pt x="61943" y="19495"/>
                    <a:pt x="62172" y="18957"/>
                  </a:cubicBezTo>
                  <a:cubicBezTo>
                    <a:pt x="62698" y="17726"/>
                    <a:pt x="63414" y="16072"/>
                    <a:pt x="64848" y="16072"/>
                  </a:cubicBezTo>
                  <a:cubicBezTo>
                    <a:pt x="64971" y="16072"/>
                    <a:pt x="65098" y="16084"/>
                    <a:pt x="65231" y="16110"/>
                  </a:cubicBezTo>
                  <a:cubicBezTo>
                    <a:pt x="64809" y="15859"/>
                    <a:pt x="64798" y="15235"/>
                    <a:pt x="64668" y="14814"/>
                  </a:cubicBezTo>
                  <a:cubicBezTo>
                    <a:pt x="64482" y="14217"/>
                    <a:pt x="64262" y="13599"/>
                    <a:pt x="63922" y="13072"/>
                  </a:cubicBezTo>
                  <a:cubicBezTo>
                    <a:pt x="63552" y="12498"/>
                    <a:pt x="62730" y="11209"/>
                    <a:pt x="61986" y="11094"/>
                  </a:cubicBezTo>
                  <a:cubicBezTo>
                    <a:pt x="61930" y="11085"/>
                    <a:pt x="61874" y="11081"/>
                    <a:pt x="61819" y="11081"/>
                  </a:cubicBezTo>
                  <a:cubicBezTo>
                    <a:pt x="60921" y="11081"/>
                    <a:pt x="60264" y="12217"/>
                    <a:pt x="59884" y="12885"/>
                  </a:cubicBezTo>
                  <a:cubicBezTo>
                    <a:pt x="59293" y="13920"/>
                    <a:pt x="58732" y="15008"/>
                    <a:pt x="58245" y="16094"/>
                  </a:cubicBezTo>
                  <a:cubicBezTo>
                    <a:pt x="57781" y="17126"/>
                    <a:pt x="57245" y="18124"/>
                    <a:pt x="56787" y="19157"/>
                  </a:cubicBezTo>
                  <a:cubicBezTo>
                    <a:pt x="55555" y="21944"/>
                    <a:pt x="55596" y="25238"/>
                    <a:pt x="54920" y="28169"/>
                  </a:cubicBezTo>
                  <a:cubicBezTo>
                    <a:pt x="54452" y="30203"/>
                    <a:pt x="54365" y="32179"/>
                    <a:pt x="54363" y="34255"/>
                  </a:cubicBezTo>
                  <a:cubicBezTo>
                    <a:pt x="54363" y="35042"/>
                    <a:pt x="54322" y="35820"/>
                    <a:pt x="54340" y="36598"/>
                  </a:cubicBezTo>
                  <a:cubicBezTo>
                    <a:pt x="53825" y="36035"/>
                    <a:pt x="53305" y="35555"/>
                    <a:pt x="53029" y="34780"/>
                  </a:cubicBezTo>
                  <a:cubicBezTo>
                    <a:pt x="52468" y="33200"/>
                    <a:pt x="51940" y="31410"/>
                    <a:pt x="51772" y="29720"/>
                  </a:cubicBezTo>
                  <a:cubicBezTo>
                    <a:pt x="51709" y="29091"/>
                    <a:pt x="51614" y="28571"/>
                    <a:pt x="51341" y="27991"/>
                  </a:cubicBezTo>
                  <a:cubicBezTo>
                    <a:pt x="50503" y="26205"/>
                    <a:pt x="49503" y="24478"/>
                    <a:pt x="48561" y="22745"/>
                  </a:cubicBezTo>
                  <a:cubicBezTo>
                    <a:pt x="47580" y="20939"/>
                    <a:pt x="46891" y="18937"/>
                    <a:pt x="45821" y="17185"/>
                  </a:cubicBezTo>
                  <a:cubicBezTo>
                    <a:pt x="44050" y="14287"/>
                    <a:pt x="41631" y="11659"/>
                    <a:pt x="39020" y="9516"/>
                  </a:cubicBezTo>
                  <a:cubicBezTo>
                    <a:pt x="37660" y="8401"/>
                    <a:pt x="36384" y="7239"/>
                    <a:pt x="34875" y="6322"/>
                  </a:cubicBezTo>
                  <a:cubicBezTo>
                    <a:pt x="33154" y="5276"/>
                    <a:pt x="31449" y="4317"/>
                    <a:pt x="29912" y="2996"/>
                  </a:cubicBezTo>
                  <a:cubicBezTo>
                    <a:pt x="28708" y="1962"/>
                    <a:pt x="27401" y="625"/>
                    <a:pt x="2594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0" name="Picture 9"/>
            <p:cNvPicPr>
              <a:picLocks noChangeAspect="1"/>
            </p:cNvPicPr>
            <p:nvPr/>
          </p:nvPicPr>
          <p:blipFill>
            <a:blip r:embed="rId4"/>
            <a:stretch>
              <a:fillRect/>
            </a:stretch>
          </p:blipFill>
          <p:spPr>
            <a:xfrm>
              <a:off x="7107916" y="2271176"/>
              <a:ext cx="2925066" cy="1072980"/>
            </a:xfrm>
            <a:prstGeom prst="rect">
              <a:avLst/>
            </a:prstGeom>
          </p:spPr>
        </p:pic>
        <p:cxnSp>
          <p:nvCxnSpPr>
            <p:cNvPr id="12" name="Straight Connector 11"/>
            <p:cNvCxnSpPr/>
            <p:nvPr/>
          </p:nvCxnSpPr>
          <p:spPr>
            <a:xfrm>
              <a:off x="7531923" y="2455974"/>
              <a:ext cx="1778286"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565654" y="3114811"/>
              <a:ext cx="1778286"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a:xfrm>
            <a:off x="5444197" y="2459108"/>
            <a:ext cx="5742138" cy="2031325"/>
          </a:xfrm>
          <a:prstGeom prst="rect">
            <a:avLst/>
          </a:prstGeom>
        </p:spPr>
        <p:txBody>
          <a:bodyPr wrap="square">
            <a:spAutoFit/>
          </a:bodyPr>
          <a:lstStyle/>
          <a:p>
            <a:pPr algn="just">
              <a:lnSpc>
                <a:spcPct val="150000"/>
              </a:lnSpc>
            </a:pPr>
            <a:r>
              <a:rPr lang="vi-VN" sz="2800" b="1" dirty="0" smtClean="0">
                <a:latin typeface="Times New Roman" panose="02020603050405020304" pitchFamily="18" charset="0"/>
                <a:cs typeface="Times New Roman" panose="02020603050405020304" pitchFamily="18" charset="0"/>
              </a:rPr>
              <a:t>Hình thức</a:t>
            </a:r>
            <a:r>
              <a:rPr lang="vi-VN" sz="2800" dirty="0" smtClean="0">
                <a:latin typeface="Times New Roman" panose="02020603050405020304" pitchFamily="18" charset="0"/>
                <a:cs typeface="Times New Roman" panose="02020603050405020304" pitchFamily="18" charset="0"/>
              </a:rPr>
              <a:t>: học sinh hoàn thành phiếu học tập cá nhân</a:t>
            </a:r>
          </a:p>
          <a:p>
            <a:pPr algn="just">
              <a:lnSpc>
                <a:spcPct val="150000"/>
              </a:lnSpc>
            </a:pPr>
            <a:r>
              <a:rPr lang="vi-VN" sz="2800" b="1" dirty="0" smtClean="0">
                <a:latin typeface="Times New Roman" panose="02020603050405020304" pitchFamily="18" charset="0"/>
                <a:cs typeface="Times New Roman" panose="02020603050405020304" pitchFamily="18" charset="0"/>
              </a:rPr>
              <a:t>Thời gian</a:t>
            </a:r>
            <a:r>
              <a:rPr lang="vi-VN" sz="2800" dirty="0" smtClean="0">
                <a:latin typeface="Times New Roman" panose="02020603050405020304" pitchFamily="18" charset="0"/>
                <a:cs typeface="Times New Roman" panose="02020603050405020304" pitchFamily="18" charset="0"/>
              </a:rPr>
              <a:t>: 3 phút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7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down)">
                                      <p:cBhvr>
                                        <p:cTn id="28" dur="580">
                                          <p:stCondLst>
                                            <p:cond delay="0"/>
                                          </p:stCondLst>
                                        </p:cTn>
                                        <p:tgtEl>
                                          <p:spTgt spid="49"/>
                                        </p:tgtEl>
                                      </p:cBhvr>
                                    </p:animEffect>
                                    <p:anim calcmode="lin" valueType="num">
                                      <p:cBhvr>
                                        <p:cTn id="29"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4" dur="26">
                                          <p:stCondLst>
                                            <p:cond delay="650"/>
                                          </p:stCondLst>
                                        </p:cTn>
                                        <p:tgtEl>
                                          <p:spTgt spid="49"/>
                                        </p:tgtEl>
                                      </p:cBhvr>
                                      <p:to x="100000" y="60000"/>
                                    </p:animScale>
                                    <p:animScale>
                                      <p:cBhvr>
                                        <p:cTn id="35" dur="166" decel="50000">
                                          <p:stCondLst>
                                            <p:cond delay="676"/>
                                          </p:stCondLst>
                                        </p:cTn>
                                        <p:tgtEl>
                                          <p:spTgt spid="49"/>
                                        </p:tgtEl>
                                      </p:cBhvr>
                                      <p:to x="100000" y="100000"/>
                                    </p:animScale>
                                    <p:animScale>
                                      <p:cBhvr>
                                        <p:cTn id="36" dur="26">
                                          <p:stCondLst>
                                            <p:cond delay="1312"/>
                                          </p:stCondLst>
                                        </p:cTn>
                                        <p:tgtEl>
                                          <p:spTgt spid="49"/>
                                        </p:tgtEl>
                                      </p:cBhvr>
                                      <p:to x="100000" y="80000"/>
                                    </p:animScale>
                                    <p:animScale>
                                      <p:cBhvr>
                                        <p:cTn id="37" dur="166" decel="50000">
                                          <p:stCondLst>
                                            <p:cond delay="1338"/>
                                          </p:stCondLst>
                                        </p:cTn>
                                        <p:tgtEl>
                                          <p:spTgt spid="49"/>
                                        </p:tgtEl>
                                      </p:cBhvr>
                                      <p:to x="100000" y="100000"/>
                                    </p:animScale>
                                    <p:animScale>
                                      <p:cBhvr>
                                        <p:cTn id="38" dur="26">
                                          <p:stCondLst>
                                            <p:cond delay="1642"/>
                                          </p:stCondLst>
                                        </p:cTn>
                                        <p:tgtEl>
                                          <p:spTgt spid="49"/>
                                        </p:tgtEl>
                                      </p:cBhvr>
                                      <p:to x="100000" y="90000"/>
                                    </p:animScale>
                                    <p:animScale>
                                      <p:cBhvr>
                                        <p:cTn id="39" dur="166" decel="50000">
                                          <p:stCondLst>
                                            <p:cond delay="1668"/>
                                          </p:stCondLst>
                                        </p:cTn>
                                        <p:tgtEl>
                                          <p:spTgt spid="49"/>
                                        </p:tgtEl>
                                      </p:cBhvr>
                                      <p:to x="100000" y="100000"/>
                                    </p:animScale>
                                    <p:animScale>
                                      <p:cBhvr>
                                        <p:cTn id="40" dur="26">
                                          <p:stCondLst>
                                            <p:cond delay="1808"/>
                                          </p:stCondLst>
                                        </p:cTn>
                                        <p:tgtEl>
                                          <p:spTgt spid="49"/>
                                        </p:tgtEl>
                                      </p:cBhvr>
                                      <p:to x="100000" y="95000"/>
                                    </p:animScale>
                                    <p:animScale>
                                      <p:cBhvr>
                                        <p:cTn id="41"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38969" y="267287"/>
            <a:ext cx="8203997" cy="13067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7837" y="2047615"/>
            <a:ext cx="3213332" cy="3154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p:cNvSpPr/>
          <p:nvPr/>
        </p:nvSpPr>
        <p:spPr>
          <a:xfrm>
            <a:off x="755376" y="1915700"/>
            <a:ext cx="7108464" cy="3539430"/>
          </a:xfrm>
          <a:prstGeom prst="rect">
            <a:avLst/>
          </a:prstGeom>
        </p:spPr>
        <p:txBody>
          <a:bodyPr wrap="square">
            <a:spAutoFit/>
          </a:bodyPr>
          <a:lstStyle/>
          <a:p>
            <a:pPr algn="just">
              <a:buClr>
                <a:srgbClr val="000000"/>
              </a:buClr>
              <a:defRPr/>
            </a:pPr>
            <a:r>
              <a:rPr lang="vi-VN" sz="2800" b="1" kern="0" dirty="0" smtClean="0">
                <a:latin typeface="Times New Roman"/>
                <a:ea typeface="Times New Roman"/>
                <a:cs typeface="Times New Roman"/>
                <a:sym typeface="Times New Roman"/>
              </a:rPr>
              <a:t>- Kết thúc: </a:t>
            </a:r>
          </a:p>
          <a:p>
            <a:pPr algn="just">
              <a:buClr>
                <a:srgbClr val="000000"/>
              </a:buClr>
              <a:defRPr/>
            </a:pPr>
            <a:r>
              <a:rPr lang="vi-VN" sz="2800" kern="0" dirty="0" smtClean="0">
                <a:latin typeface="Times New Roman"/>
                <a:ea typeface="Times New Roman"/>
                <a:cs typeface="Times New Roman"/>
                <a:sym typeface="Times New Roman"/>
              </a:rPr>
              <a:t>+ Ni-cô-la </a:t>
            </a:r>
            <a:r>
              <a:rPr lang="en-US" sz="2800" kern="0" dirty="0" err="1" smtClean="0">
                <a:latin typeface="Times New Roman"/>
                <a:ea typeface="Times New Roman"/>
                <a:cs typeface="Times New Roman"/>
                <a:sym typeface="Times New Roman"/>
              </a:rPr>
              <a:t>tự</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mình</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làm</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bài</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văn</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về</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người</a:t>
            </a:r>
            <a:r>
              <a:rPr lang="en-US" sz="2800" kern="0" dirty="0" smtClean="0">
                <a:latin typeface="Times New Roman"/>
                <a:ea typeface="Times New Roman"/>
                <a:cs typeface="Times New Roman"/>
                <a:sym typeface="Times New Roman"/>
              </a:rPr>
              <a:t> ban </a:t>
            </a:r>
            <a:r>
              <a:rPr lang="en-US" sz="2800" kern="0" dirty="0" err="1" smtClean="0">
                <a:latin typeface="Times New Roman"/>
                <a:ea typeface="Times New Roman"/>
                <a:cs typeface="Times New Roman"/>
                <a:sym typeface="Times New Roman"/>
              </a:rPr>
              <a:t>là</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Ác-nhăng</a:t>
            </a:r>
            <a:endParaRPr lang="vi-VN" sz="2800" kern="0" dirty="0" smtClean="0">
              <a:latin typeface="Times New Roman"/>
              <a:ea typeface="Times New Roman"/>
              <a:cs typeface="Times New Roman"/>
              <a:sym typeface="Times New Roman"/>
            </a:endParaRPr>
          </a:p>
          <a:p>
            <a:pPr algn="just">
              <a:buClr>
                <a:srgbClr val="000000"/>
              </a:buClr>
              <a:defRPr/>
            </a:pPr>
            <a:r>
              <a:rPr lang="vi-VN"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Kết</a:t>
            </a:r>
            <a:r>
              <a:rPr lang="en-US" sz="2800" kern="0" dirty="0" smtClean="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quả</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được</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một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bài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văn</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tốt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và</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được</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điểm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cao</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cô</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giáo</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khen</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Bài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viết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rất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cá</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tính</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đề</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độc</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đáo</a:t>
            </a:r>
            <a:r>
              <a:rPr lang="en-US" sz="2800" kern="0" dirty="0" smtClean="0">
                <a:latin typeface="Times New Roman"/>
                <a:ea typeface="Times New Roman"/>
                <a:cs typeface="Times New Roman"/>
                <a:sym typeface="Times New Roman"/>
              </a:rPr>
              <a:t>”</a:t>
            </a:r>
            <a:endParaRPr lang="vi-VN" sz="2800" kern="0" dirty="0" smtClean="0">
              <a:latin typeface="Times New Roman"/>
              <a:ea typeface="Times New Roman"/>
              <a:cs typeface="Times New Roman"/>
              <a:sym typeface="Times New Roman"/>
            </a:endParaRPr>
          </a:p>
          <a:p>
            <a:pPr algn="just">
              <a:buClr>
                <a:srgbClr val="000000"/>
              </a:buClr>
              <a:defRPr/>
            </a:pPr>
            <a:r>
              <a:rPr lang="vi-VN" sz="2800" kern="0" dirty="0" smtClean="0">
                <a:latin typeface="Times New Roman"/>
                <a:ea typeface="Times New Roman"/>
                <a:cs typeface="Times New Roman"/>
                <a:sym typeface="Times New Roman"/>
              </a:rPr>
              <a:t>+ Suy nghĩ:  </a:t>
            </a:r>
            <a:r>
              <a:rPr lang="en-US" sz="2800" kern="0" dirty="0">
                <a:latin typeface="Times New Roman"/>
                <a:ea typeface="Times New Roman"/>
                <a:cs typeface="Times New Roman"/>
                <a:sym typeface="Times New Roman"/>
              </a:rPr>
              <a:t>“</a:t>
            </a:r>
            <a:r>
              <a:rPr lang="en-US" sz="2800" kern="0" dirty="0" err="1">
                <a:latin typeface="Times New Roman"/>
                <a:ea typeface="Times New Roman"/>
                <a:cs typeface="Times New Roman"/>
                <a:sym typeface="Times New Roman"/>
              </a:rPr>
              <a:t>Tôi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hiểu</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rằng</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bài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tập</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văn</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của</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tôi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thì</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tốt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nhất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tôi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tự</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một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mình</a:t>
            </a:r>
            <a:r>
              <a:rPr lang="en-US" sz="2800" kern="0" dirty="0" smtClean="0">
                <a:latin typeface="Times New Roman"/>
                <a:ea typeface="Times New Roman"/>
                <a:cs typeface="Times New Roman"/>
                <a:sym typeface="Times New Roman"/>
              </a:rPr>
              <a:t>”</a:t>
            </a:r>
            <a:endParaRPr lang="vi-VN" sz="2800" kern="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97834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grpSp>
        <p:nvGrpSpPr>
          <p:cNvPr id="745" name="Google Shape;745;p50"/>
          <p:cNvGrpSpPr/>
          <p:nvPr/>
        </p:nvGrpSpPr>
        <p:grpSpPr>
          <a:xfrm>
            <a:off x="3078200" y="1471034"/>
            <a:ext cx="6035600" cy="3915933"/>
            <a:chOff x="2308650" y="1103275"/>
            <a:chExt cx="4526700" cy="2936950"/>
          </a:xfrm>
        </p:grpSpPr>
        <p:cxnSp>
          <p:nvCxnSpPr>
            <p:cNvPr id="746" name="Google Shape;746;p50"/>
            <p:cNvCxnSpPr/>
            <p:nvPr/>
          </p:nvCxnSpPr>
          <p:spPr>
            <a:xfrm>
              <a:off x="2308650" y="1103275"/>
              <a:ext cx="4526700" cy="0"/>
            </a:xfrm>
            <a:prstGeom prst="straightConnector1">
              <a:avLst/>
            </a:prstGeom>
            <a:noFill/>
            <a:ln w="19050" cap="flat" cmpd="sng">
              <a:solidFill>
                <a:schemeClr val="accent3"/>
              </a:solidFill>
              <a:prstDash val="solid"/>
              <a:round/>
              <a:headEnd type="none" w="med" len="med"/>
              <a:tailEnd type="none" w="med" len="med"/>
            </a:ln>
          </p:spPr>
        </p:cxnSp>
        <p:cxnSp>
          <p:nvCxnSpPr>
            <p:cNvPr id="747" name="Google Shape;747;p50"/>
            <p:cNvCxnSpPr/>
            <p:nvPr/>
          </p:nvCxnSpPr>
          <p:spPr>
            <a:xfrm>
              <a:off x="2308650" y="4040225"/>
              <a:ext cx="4526700" cy="0"/>
            </a:xfrm>
            <a:prstGeom prst="straightConnector1">
              <a:avLst/>
            </a:prstGeom>
            <a:noFill/>
            <a:ln w="19050" cap="flat" cmpd="sng">
              <a:solidFill>
                <a:schemeClr val="accent3"/>
              </a:solidFill>
              <a:prstDash val="solid"/>
              <a:round/>
              <a:headEnd type="none" w="med" len="med"/>
              <a:tailEnd type="none" w="med" len="med"/>
            </a:ln>
          </p:spPr>
        </p:cxnSp>
      </p:grpSp>
      <p:sp>
        <p:nvSpPr>
          <p:cNvPr id="749" name="Google Shape;749;p50"/>
          <p:cNvSpPr/>
          <p:nvPr/>
        </p:nvSpPr>
        <p:spPr>
          <a:xfrm rot="-9820580">
            <a:off x="94990" y="3328944"/>
            <a:ext cx="1779349" cy="2642153"/>
          </a:xfrm>
          <a:custGeom>
            <a:avLst/>
            <a:gdLst/>
            <a:ahLst/>
            <a:cxnLst/>
            <a:rect l="l" t="t" r="r" b="b"/>
            <a:pathLst>
              <a:path w="19843" h="30016" extrusionOk="0">
                <a:moveTo>
                  <a:pt x="19686" y="12278"/>
                </a:moveTo>
                <a:cubicBezTo>
                  <a:pt x="19688" y="12313"/>
                  <a:pt x="19692" y="12346"/>
                  <a:pt x="19698" y="12376"/>
                </a:cubicBezTo>
                <a:cubicBezTo>
                  <a:pt x="19694" y="12343"/>
                  <a:pt x="19690" y="12311"/>
                  <a:pt x="19686" y="12278"/>
                </a:cubicBezTo>
                <a:close/>
                <a:moveTo>
                  <a:pt x="17336" y="1"/>
                </a:moveTo>
                <a:cubicBezTo>
                  <a:pt x="17255" y="1"/>
                  <a:pt x="17173" y="7"/>
                  <a:pt x="17118" y="18"/>
                </a:cubicBezTo>
                <a:cubicBezTo>
                  <a:pt x="16946" y="49"/>
                  <a:pt x="16934" y="262"/>
                  <a:pt x="16902" y="414"/>
                </a:cubicBezTo>
                <a:cubicBezTo>
                  <a:pt x="16778" y="1004"/>
                  <a:pt x="16709" y="1566"/>
                  <a:pt x="16426" y="2109"/>
                </a:cubicBezTo>
                <a:cubicBezTo>
                  <a:pt x="16265" y="2419"/>
                  <a:pt x="16075" y="2714"/>
                  <a:pt x="15915" y="3025"/>
                </a:cubicBezTo>
                <a:cubicBezTo>
                  <a:pt x="15679" y="3484"/>
                  <a:pt x="15466" y="3946"/>
                  <a:pt x="15148" y="4360"/>
                </a:cubicBezTo>
                <a:cubicBezTo>
                  <a:pt x="14838" y="4766"/>
                  <a:pt x="14465" y="5152"/>
                  <a:pt x="14087" y="5498"/>
                </a:cubicBezTo>
                <a:cubicBezTo>
                  <a:pt x="13926" y="5645"/>
                  <a:pt x="13753" y="5816"/>
                  <a:pt x="13543" y="5871"/>
                </a:cubicBezTo>
                <a:cubicBezTo>
                  <a:pt x="13149" y="5974"/>
                  <a:pt x="12753" y="6156"/>
                  <a:pt x="12339" y="6238"/>
                </a:cubicBezTo>
                <a:cubicBezTo>
                  <a:pt x="11875" y="6332"/>
                  <a:pt x="11435" y="6551"/>
                  <a:pt x="10960" y="6569"/>
                </a:cubicBezTo>
                <a:cubicBezTo>
                  <a:pt x="10898" y="6571"/>
                  <a:pt x="10836" y="6572"/>
                  <a:pt x="10774" y="6572"/>
                </a:cubicBezTo>
                <a:cubicBezTo>
                  <a:pt x="10564" y="6572"/>
                  <a:pt x="10352" y="6561"/>
                  <a:pt x="10143" y="6560"/>
                </a:cubicBezTo>
                <a:cubicBezTo>
                  <a:pt x="10099" y="6560"/>
                  <a:pt x="10056" y="6560"/>
                  <a:pt x="10012" y="6560"/>
                </a:cubicBezTo>
                <a:cubicBezTo>
                  <a:pt x="9614" y="6560"/>
                  <a:pt x="9217" y="6563"/>
                  <a:pt x="8819" y="6563"/>
                </a:cubicBezTo>
                <a:cubicBezTo>
                  <a:pt x="8624" y="6563"/>
                  <a:pt x="8428" y="6562"/>
                  <a:pt x="8232" y="6560"/>
                </a:cubicBezTo>
                <a:cubicBezTo>
                  <a:pt x="8077" y="6559"/>
                  <a:pt x="7923" y="6551"/>
                  <a:pt x="7769" y="6551"/>
                </a:cubicBezTo>
                <a:cubicBezTo>
                  <a:pt x="7600" y="6551"/>
                  <a:pt x="7431" y="6561"/>
                  <a:pt x="7262" y="6600"/>
                </a:cubicBezTo>
                <a:cubicBezTo>
                  <a:pt x="6649" y="6744"/>
                  <a:pt x="6010" y="7040"/>
                  <a:pt x="5426" y="7276"/>
                </a:cubicBezTo>
                <a:cubicBezTo>
                  <a:pt x="4325" y="7720"/>
                  <a:pt x="3270" y="8291"/>
                  <a:pt x="2189" y="8779"/>
                </a:cubicBezTo>
                <a:cubicBezTo>
                  <a:pt x="2258" y="8764"/>
                  <a:pt x="2328" y="8757"/>
                  <a:pt x="2400" y="8757"/>
                </a:cubicBezTo>
                <a:cubicBezTo>
                  <a:pt x="2687" y="8757"/>
                  <a:pt x="2989" y="8860"/>
                  <a:pt x="3268" y="8880"/>
                </a:cubicBezTo>
                <a:cubicBezTo>
                  <a:pt x="4226" y="8954"/>
                  <a:pt x="5172" y="8996"/>
                  <a:pt x="6132" y="8996"/>
                </a:cubicBezTo>
                <a:cubicBezTo>
                  <a:pt x="6182" y="8996"/>
                  <a:pt x="6233" y="8996"/>
                  <a:pt x="6284" y="8996"/>
                </a:cubicBezTo>
                <a:cubicBezTo>
                  <a:pt x="7396" y="8992"/>
                  <a:pt x="8527" y="8988"/>
                  <a:pt x="9609" y="8697"/>
                </a:cubicBezTo>
                <a:cubicBezTo>
                  <a:pt x="10593" y="8433"/>
                  <a:pt x="11313" y="7732"/>
                  <a:pt x="12148" y="7172"/>
                </a:cubicBezTo>
                <a:cubicBezTo>
                  <a:pt x="12646" y="6838"/>
                  <a:pt x="13140" y="6603"/>
                  <a:pt x="13666" y="6332"/>
                </a:cubicBezTo>
                <a:cubicBezTo>
                  <a:pt x="13953" y="6185"/>
                  <a:pt x="14177" y="5921"/>
                  <a:pt x="14433" y="5754"/>
                </a:cubicBezTo>
                <a:lnTo>
                  <a:pt x="14433" y="5754"/>
                </a:lnTo>
                <a:cubicBezTo>
                  <a:pt x="14303" y="5941"/>
                  <a:pt x="14220" y="6124"/>
                  <a:pt x="14110" y="6316"/>
                </a:cubicBezTo>
                <a:cubicBezTo>
                  <a:pt x="13894" y="6696"/>
                  <a:pt x="13595" y="7034"/>
                  <a:pt x="13297" y="7351"/>
                </a:cubicBezTo>
                <a:cubicBezTo>
                  <a:pt x="13180" y="7477"/>
                  <a:pt x="13060" y="7602"/>
                  <a:pt x="12946" y="7731"/>
                </a:cubicBezTo>
                <a:cubicBezTo>
                  <a:pt x="12801" y="7897"/>
                  <a:pt x="12710" y="8102"/>
                  <a:pt x="12572" y="8273"/>
                </a:cubicBezTo>
                <a:cubicBezTo>
                  <a:pt x="12403" y="8482"/>
                  <a:pt x="12250" y="8696"/>
                  <a:pt x="12067" y="8893"/>
                </a:cubicBezTo>
                <a:cubicBezTo>
                  <a:pt x="11962" y="9005"/>
                  <a:pt x="11862" y="9123"/>
                  <a:pt x="11770" y="9246"/>
                </a:cubicBezTo>
                <a:cubicBezTo>
                  <a:pt x="11721" y="9313"/>
                  <a:pt x="11699" y="9396"/>
                  <a:pt x="11648" y="9463"/>
                </a:cubicBezTo>
                <a:cubicBezTo>
                  <a:pt x="11589" y="9542"/>
                  <a:pt x="11530" y="9588"/>
                  <a:pt x="11483" y="9676"/>
                </a:cubicBezTo>
                <a:cubicBezTo>
                  <a:pt x="11408" y="9816"/>
                  <a:pt x="11309" y="9928"/>
                  <a:pt x="11227" y="10062"/>
                </a:cubicBezTo>
                <a:cubicBezTo>
                  <a:pt x="11146" y="10191"/>
                  <a:pt x="11069" y="10345"/>
                  <a:pt x="10964" y="10457"/>
                </a:cubicBezTo>
                <a:cubicBezTo>
                  <a:pt x="10879" y="10548"/>
                  <a:pt x="10763" y="10592"/>
                  <a:pt x="10662" y="10662"/>
                </a:cubicBezTo>
                <a:cubicBezTo>
                  <a:pt x="10463" y="10798"/>
                  <a:pt x="10258" y="10928"/>
                  <a:pt x="10047" y="11044"/>
                </a:cubicBezTo>
                <a:cubicBezTo>
                  <a:pt x="9669" y="11251"/>
                  <a:pt x="9495" y="11689"/>
                  <a:pt x="9140" y="11925"/>
                </a:cubicBezTo>
                <a:cubicBezTo>
                  <a:pt x="8689" y="12224"/>
                  <a:pt x="8116" y="12364"/>
                  <a:pt x="7636" y="12610"/>
                </a:cubicBezTo>
                <a:cubicBezTo>
                  <a:pt x="7011" y="12931"/>
                  <a:pt x="6421" y="13319"/>
                  <a:pt x="5797" y="13645"/>
                </a:cubicBezTo>
                <a:cubicBezTo>
                  <a:pt x="5181" y="13968"/>
                  <a:pt x="4486" y="14078"/>
                  <a:pt x="3892" y="14447"/>
                </a:cubicBezTo>
                <a:cubicBezTo>
                  <a:pt x="3549" y="14658"/>
                  <a:pt x="3223" y="14907"/>
                  <a:pt x="2898" y="15144"/>
                </a:cubicBezTo>
                <a:cubicBezTo>
                  <a:pt x="2510" y="15428"/>
                  <a:pt x="2073" y="15664"/>
                  <a:pt x="1705" y="15973"/>
                </a:cubicBezTo>
                <a:cubicBezTo>
                  <a:pt x="1271" y="16335"/>
                  <a:pt x="999" y="16893"/>
                  <a:pt x="656" y="17335"/>
                </a:cubicBezTo>
                <a:cubicBezTo>
                  <a:pt x="444" y="17607"/>
                  <a:pt x="187" y="17866"/>
                  <a:pt x="0" y="18155"/>
                </a:cubicBezTo>
                <a:cubicBezTo>
                  <a:pt x="371" y="18009"/>
                  <a:pt x="836" y="17900"/>
                  <a:pt x="1236" y="17840"/>
                </a:cubicBezTo>
                <a:cubicBezTo>
                  <a:pt x="1658" y="17775"/>
                  <a:pt x="2010" y="17743"/>
                  <a:pt x="2420" y="17613"/>
                </a:cubicBezTo>
                <a:cubicBezTo>
                  <a:pt x="2872" y="17469"/>
                  <a:pt x="3356" y="17410"/>
                  <a:pt x="3799" y="17240"/>
                </a:cubicBezTo>
                <a:cubicBezTo>
                  <a:pt x="4448" y="16989"/>
                  <a:pt x="5043" y="16636"/>
                  <a:pt x="5646" y="16303"/>
                </a:cubicBezTo>
                <a:cubicBezTo>
                  <a:pt x="6178" y="16008"/>
                  <a:pt x="6772" y="15901"/>
                  <a:pt x="7256" y="15494"/>
                </a:cubicBezTo>
                <a:cubicBezTo>
                  <a:pt x="7529" y="15263"/>
                  <a:pt x="7729" y="14973"/>
                  <a:pt x="7965" y="14713"/>
                </a:cubicBezTo>
                <a:cubicBezTo>
                  <a:pt x="8280" y="14365"/>
                  <a:pt x="8693" y="14076"/>
                  <a:pt x="8995" y="13724"/>
                </a:cubicBezTo>
                <a:cubicBezTo>
                  <a:pt x="9233" y="13448"/>
                  <a:pt x="9393" y="13002"/>
                  <a:pt x="9593" y="12691"/>
                </a:cubicBezTo>
                <a:cubicBezTo>
                  <a:pt x="9816" y="12344"/>
                  <a:pt x="10016" y="11994"/>
                  <a:pt x="10262" y="11663"/>
                </a:cubicBezTo>
                <a:cubicBezTo>
                  <a:pt x="10368" y="11521"/>
                  <a:pt x="10506" y="11291"/>
                  <a:pt x="10671" y="11136"/>
                </a:cubicBezTo>
                <a:lnTo>
                  <a:pt x="10671" y="11136"/>
                </a:lnTo>
                <a:cubicBezTo>
                  <a:pt x="10463" y="11650"/>
                  <a:pt x="10296" y="12179"/>
                  <a:pt x="10170" y="12719"/>
                </a:cubicBezTo>
                <a:cubicBezTo>
                  <a:pt x="9623" y="13584"/>
                  <a:pt x="9108" y="14490"/>
                  <a:pt x="8671" y="15407"/>
                </a:cubicBezTo>
                <a:cubicBezTo>
                  <a:pt x="8225" y="16341"/>
                  <a:pt x="7605" y="17188"/>
                  <a:pt x="7077" y="18079"/>
                </a:cubicBezTo>
                <a:cubicBezTo>
                  <a:pt x="6681" y="18748"/>
                  <a:pt x="6177" y="19285"/>
                  <a:pt x="5661" y="19846"/>
                </a:cubicBezTo>
                <a:cubicBezTo>
                  <a:pt x="5297" y="20240"/>
                  <a:pt x="5044" y="20701"/>
                  <a:pt x="4757" y="21153"/>
                </a:cubicBezTo>
                <a:cubicBezTo>
                  <a:pt x="4346" y="21800"/>
                  <a:pt x="3856" y="22392"/>
                  <a:pt x="3443" y="23036"/>
                </a:cubicBezTo>
                <a:cubicBezTo>
                  <a:pt x="2771" y="24084"/>
                  <a:pt x="2460" y="25313"/>
                  <a:pt x="2118" y="26498"/>
                </a:cubicBezTo>
                <a:cubicBezTo>
                  <a:pt x="1898" y="27263"/>
                  <a:pt x="1678" y="28029"/>
                  <a:pt x="1497" y="28805"/>
                </a:cubicBezTo>
                <a:cubicBezTo>
                  <a:pt x="1427" y="29105"/>
                  <a:pt x="1389" y="29660"/>
                  <a:pt x="1224" y="30016"/>
                </a:cubicBezTo>
                <a:cubicBezTo>
                  <a:pt x="1336" y="29872"/>
                  <a:pt x="1485" y="29754"/>
                  <a:pt x="1619" y="29642"/>
                </a:cubicBezTo>
                <a:cubicBezTo>
                  <a:pt x="2224" y="29137"/>
                  <a:pt x="2860" y="28680"/>
                  <a:pt x="3419" y="28120"/>
                </a:cubicBezTo>
                <a:cubicBezTo>
                  <a:pt x="4351" y="27186"/>
                  <a:pt x="5299" y="26225"/>
                  <a:pt x="5861" y="25019"/>
                </a:cubicBezTo>
                <a:cubicBezTo>
                  <a:pt x="6304" y="24067"/>
                  <a:pt x="6496" y="23036"/>
                  <a:pt x="6665" y="22008"/>
                </a:cubicBezTo>
                <a:cubicBezTo>
                  <a:pt x="6769" y="21387"/>
                  <a:pt x="6855" y="20753"/>
                  <a:pt x="7039" y="20149"/>
                </a:cubicBezTo>
                <a:cubicBezTo>
                  <a:pt x="7169" y="19726"/>
                  <a:pt x="7388" y="19350"/>
                  <a:pt x="7570" y="18952"/>
                </a:cubicBezTo>
                <a:cubicBezTo>
                  <a:pt x="7808" y="18434"/>
                  <a:pt x="8184" y="17996"/>
                  <a:pt x="8409" y="17475"/>
                </a:cubicBezTo>
                <a:cubicBezTo>
                  <a:pt x="8580" y="17077"/>
                  <a:pt x="8684" y="16618"/>
                  <a:pt x="8757" y="16195"/>
                </a:cubicBezTo>
                <a:cubicBezTo>
                  <a:pt x="8818" y="15842"/>
                  <a:pt x="8823" y="15602"/>
                  <a:pt x="9018" y="15288"/>
                </a:cubicBezTo>
                <a:cubicBezTo>
                  <a:pt x="9142" y="15089"/>
                  <a:pt x="9195" y="14880"/>
                  <a:pt x="9304" y="14675"/>
                </a:cubicBezTo>
                <a:cubicBezTo>
                  <a:pt x="9507" y="14297"/>
                  <a:pt x="9836" y="14032"/>
                  <a:pt x="10038" y="13671"/>
                </a:cubicBezTo>
                <a:cubicBezTo>
                  <a:pt x="10090" y="13810"/>
                  <a:pt x="10044" y="13943"/>
                  <a:pt x="10056" y="14088"/>
                </a:cubicBezTo>
                <a:cubicBezTo>
                  <a:pt x="10076" y="14332"/>
                  <a:pt x="10156" y="14569"/>
                  <a:pt x="10178" y="14817"/>
                </a:cubicBezTo>
                <a:cubicBezTo>
                  <a:pt x="10280" y="15935"/>
                  <a:pt x="10555" y="17023"/>
                  <a:pt x="10691" y="18134"/>
                </a:cubicBezTo>
                <a:cubicBezTo>
                  <a:pt x="10846" y="19403"/>
                  <a:pt x="11131" y="20653"/>
                  <a:pt x="11542" y="21863"/>
                </a:cubicBezTo>
                <a:cubicBezTo>
                  <a:pt x="11703" y="22342"/>
                  <a:pt x="11896" y="22811"/>
                  <a:pt x="12074" y="23284"/>
                </a:cubicBezTo>
                <a:cubicBezTo>
                  <a:pt x="12181" y="23507"/>
                  <a:pt x="12249" y="23747"/>
                  <a:pt x="12275" y="23993"/>
                </a:cubicBezTo>
                <a:cubicBezTo>
                  <a:pt x="12255" y="24105"/>
                  <a:pt x="12280" y="24202"/>
                  <a:pt x="12348" y="24286"/>
                </a:cubicBezTo>
                <a:cubicBezTo>
                  <a:pt x="12583" y="24085"/>
                  <a:pt x="12657" y="23668"/>
                  <a:pt x="12730" y="23397"/>
                </a:cubicBezTo>
                <a:cubicBezTo>
                  <a:pt x="12884" y="22832"/>
                  <a:pt x="13061" y="22268"/>
                  <a:pt x="13172" y="21693"/>
                </a:cubicBezTo>
                <a:cubicBezTo>
                  <a:pt x="13312" y="20968"/>
                  <a:pt x="13425" y="20254"/>
                  <a:pt x="13427" y="19517"/>
                </a:cubicBezTo>
                <a:cubicBezTo>
                  <a:pt x="13428" y="18988"/>
                  <a:pt x="13319" y="18648"/>
                  <a:pt x="13108" y="18166"/>
                </a:cubicBezTo>
                <a:cubicBezTo>
                  <a:pt x="12913" y="17721"/>
                  <a:pt x="12626" y="17350"/>
                  <a:pt x="12409" y="16914"/>
                </a:cubicBezTo>
                <a:cubicBezTo>
                  <a:pt x="12123" y="16340"/>
                  <a:pt x="12133" y="15720"/>
                  <a:pt x="11924" y="15122"/>
                </a:cubicBezTo>
                <a:cubicBezTo>
                  <a:pt x="11828" y="14895"/>
                  <a:pt x="11746" y="14661"/>
                  <a:pt x="11680" y="14422"/>
                </a:cubicBezTo>
                <a:cubicBezTo>
                  <a:pt x="11627" y="14171"/>
                  <a:pt x="11583" y="13920"/>
                  <a:pt x="11551" y="13665"/>
                </a:cubicBezTo>
                <a:cubicBezTo>
                  <a:pt x="11435" y="13430"/>
                  <a:pt x="11143" y="13318"/>
                  <a:pt x="10986" y="13089"/>
                </a:cubicBezTo>
                <a:cubicBezTo>
                  <a:pt x="10816" y="12844"/>
                  <a:pt x="10611" y="12558"/>
                  <a:pt x="10635" y="12257"/>
                </a:cubicBezTo>
                <a:cubicBezTo>
                  <a:pt x="10653" y="12024"/>
                  <a:pt x="10763" y="11782"/>
                  <a:pt x="10839" y="11549"/>
                </a:cubicBezTo>
                <a:cubicBezTo>
                  <a:pt x="11055" y="11026"/>
                  <a:pt x="11289" y="10512"/>
                  <a:pt x="11591" y="10023"/>
                </a:cubicBezTo>
                <a:cubicBezTo>
                  <a:pt x="11857" y="9590"/>
                  <a:pt x="12168" y="9185"/>
                  <a:pt x="12520" y="8817"/>
                </a:cubicBezTo>
                <a:cubicBezTo>
                  <a:pt x="12733" y="9271"/>
                  <a:pt x="13134" y="9697"/>
                  <a:pt x="13437" y="10104"/>
                </a:cubicBezTo>
                <a:cubicBezTo>
                  <a:pt x="13906" y="10732"/>
                  <a:pt x="14216" y="11437"/>
                  <a:pt x="14585" y="12126"/>
                </a:cubicBezTo>
                <a:cubicBezTo>
                  <a:pt x="14888" y="12697"/>
                  <a:pt x="15232" y="13271"/>
                  <a:pt x="15428" y="13878"/>
                </a:cubicBezTo>
                <a:cubicBezTo>
                  <a:pt x="15503" y="14109"/>
                  <a:pt x="15669" y="14258"/>
                  <a:pt x="15801" y="14455"/>
                </a:cubicBezTo>
                <a:cubicBezTo>
                  <a:pt x="15999" y="14742"/>
                  <a:pt x="16176" y="15042"/>
                  <a:pt x="16334" y="15353"/>
                </a:cubicBezTo>
                <a:cubicBezTo>
                  <a:pt x="16491" y="15667"/>
                  <a:pt x="16689" y="15996"/>
                  <a:pt x="16772" y="16338"/>
                </a:cubicBezTo>
                <a:cubicBezTo>
                  <a:pt x="16836" y="16602"/>
                  <a:pt x="16788" y="16823"/>
                  <a:pt x="16893" y="17088"/>
                </a:cubicBezTo>
                <a:cubicBezTo>
                  <a:pt x="17058" y="17504"/>
                  <a:pt x="17361" y="17808"/>
                  <a:pt x="17468" y="18255"/>
                </a:cubicBezTo>
                <a:cubicBezTo>
                  <a:pt x="17531" y="18520"/>
                  <a:pt x="17540" y="18843"/>
                  <a:pt x="17688" y="19079"/>
                </a:cubicBezTo>
                <a:cubicBezTo>
                  <a:pt x="18033" y="18668"/>
                  <a:pt x="18026" y="17804"/>
                  <a:pt x="18073" y="17289"/>
                </a:cubicBezTo>
                <a:cubicBezTo>
                  <a:pt x="18152" y="16437"/>
                  <a:pt x="18222" y="15586"/>
                  <a:pt x="18185" y="14729"/>
                </a:cubicBezTo>
                <a:cubicBezTo>
                  <a:pt x="18152" y="13996"/>
                  <a:pt x="17860" y="13149"/>
                  <a:pt x="17505" y="12497"/>
                </a:cubicBezTo>
                <a:cubicBezTo>
                  <a:pt x="17136" y="11824"/>
                  <a:pt x="16433" y="11302"/>
                  <a:pt x="15976" y="10685"/>
                </a:cubicBezTo>
                <a:cubicBezTo>
                  <a:pt x="15589" y="10162"/>
                  <a:pt x="15062" y="9765"/>
                  <a:pt x="14663" y="9251"/>
                </a:cubicBezTo>
                <a:cubicBezTo>
                  <a:pt x="14419" y="8936"/>
                  <a:pt x="14348" y="8719"/>
                  <a:pt x="14353" y="8322"/>
                </a:cubicBezTo>
                <a:cubicBezTo>
                  <a:pt x="14361" y="7665"/>
                  <a:pt x="14310" y="7054"/>
                  <a:pt x="14508" y="6416"/>
                </a:cubicBezTo>
                <a:cubicBezTo>
                  <a:pt x="14649" y="5959"/>
                  <a:pt x="14941" y="5561"/>
                  <a:pt x="15099" y="5112"/>
                </a:cubicBezTo>
                <a:cubicBezTo>
                  <a:pt x="15143" y="4983"/>
                  <a:pt x="15154" y="4804"/>
                  <a:pt x="15270" y="4723"/>
                </a:cubicBezTo>
                <a:cubicBezTo>
                  <a:pt x="15494" y="4864"/>
                  <a:pt x="15841" y="5364"/>
                  <a:pt x="15965" y="5508"/>
                </a:cubicBezTo>
                <a:cubicBezTo>
                  <a:pt x="16718" y="6393"/>
                  <a:pt x="17384" y="7402"/>
                  <a:pt x="18029" y="8362"/>
                </a:cubicBezTo>
                <a:cubicBezTo>
                  <a:pt x="18849" y="9582"/>
                  <a:pt x="19493" y="10813"/>
                  <a:pt x="19686" y="12278"/>
                </a:cubicBezTo>
                <a:lnTo>
                  <a:pt x="19686" y="12278"/>
                </a:lnTo>
                <a:cubicBezTo>
                  <a:pt x="19656" y="11899"/>
                  <a:pt x="19774" y="11290"/>
                  <a:pt x="19790" y="11042"/>
                </a:cubicBezTo>
                <a:cubicBezTo>
                  <a:pt x="19830" y="10408"/>
                  <a:pt x="19842" y="9791"/>
                  <a:pt x="19750" y="9158"/>
                </a:cubicBezTo>
                <a:cubicBezTo>
                  <a:pt x="19667" y="8597"/>
                  <a:pt x="19484" y="8070"/>
                  <a:pt x="19314" y="7536"/>
                </a:cubicBezTo>
                <a:cubicBezTo>
                  <a:pt x="19279" y="7424"/>
                  <a:pt x="19257" y="7302"/>
                  <a:pt x="19220" y="7189"/>
                </a:cubicBezTo>
                <a:cubicBezTo>
                  <a:pt x="19167" y="7027"/>
                  <a:pt x="19097" y="6873"/>
                  <a:pt x="19010" y="6727"/>
                </a:cubicBezTo>
                <a:cubicBezTo>
                  <a:pt x="18924" y="6590"/>
                  <a:pt x="18880" y="6427"/>
                  <a:pt x="18793" y="6292"/>
                </a:cubicBezTo>
                <a:cubicBezTo>
                  <a:pt x="18714" y="6170"/>
                  <a:pt x="18621" y="6052"/>
                  <a:pt x="18533" y="5937"/>
                </a:cubicBezTo>
                <a:cubicBezTo>
                  <a:pt x="18389" y="5750"/>
                  <a:pt x="18264" y="5638"/>
                  <a:pt x="18062" y="5512"/>
                </a:cubicBezTo>
                <a:cubicBezTo>
                  <a:pt x="17818" y="5358"/>
                  <a:pt x="17613" y="5226"/>
                  <a:pt x="17335" y="5131"/>
                </a:cubicBezTo>
                <a:cubicBezTo>
                  <a:pt x="17066" y="5038"/>
                  <a:pt x="16798" y="4932"/>
                  <a:pt x="16531" y="4827"/>
                </a:cubicBezTo>
                <a:cubicBezTo>
                  <a:pt x="16339" y="4753"/>
                  <a:pt x="16128" y="4680"/>
                  <a:pt x="15963" y="4554"/>
                </a:cubicBezTo>
                <a:cubicBezTo>
                  <a:pt x="15866" y="4479"/>
                  <a:pt x="15919" y="4434"/>
                  <a:pt x="15974" y="4330"/>
                </a:cubicBezTo>
                <a:cubicBezTo>
                  <a:pt x="16125" y="4045"/>
                  <a:pt x="16154" y="3712"/>
                  <a:pt x="16268" y="3411"/>
                </a:cubicBezTo>
                <a:cubicBezTo>
                  <a:pt x="16349" y="3199"/>
                  <a:pt x="16415" y="2977"/>
                  <a:pt x="16486" y="2760"/>
                </a:cubicBezTo>
                <a:cubicBezTo>
                  <a:pt x="16608" y="2380"/>
                  <a:pt x="16833" y="2048"/>
                  <a:pt x="16962" y="1672"/>
                </a:cubicBezTo>
                <a:cubicBezTo>
                  <a:pt x="17028" y="1480"/>
                  <a:pt x="17066" y="1281"/>
                  <a:pt x="17146" y="1094"/>
                </a:cubicBezTo>
                <a:cubicBezTo>
                  <a:pt x="17239" y="881"/>
                  <a:pt x="17320" y="664"/>
                  <a:pt x="17405" y="447"/>
                </a:cubicBezTo>
                <a:cubicBezTo>
                  <a:pt x="17445" y="348"/>
                  <a:pt x="17473" y="245"/>
                  <a:pt x="17519" y="148"/>
                </a:cubicBezTo>
                <a:cubicBezTo>
                  <a:pt x="17539" y="108"/>
                  <a:pt x="17574" y="74"/>
                  <a:pt x="17573" y="26"/>
                </a:cubicBezTo>
                <a:cubicBezTo>
                  <a:pt x="17517" y="8"/>
                  <a:pt x="17426" y="1"/>
                  <a:pt x="1733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50"/>
          <p:cNvSpPr/>
          <p:nvPr/>
        </p:nvSpPr>
        <p:spPr>
          <a:xfrm rot="-9039839">
            <a:off x="9658022" y="4779902"/>
            <a:ext cx="2528375" cy="2624127"/>
          </a:xfrm>
          <a:custGeom>
            <a:avLst/>
            <a:gdLst/>
            <a:ahLst/>
            <a:cxnLst/>
            <a:rect l="l" t="t" r="r" b="b"/>
            <a:pathLst>
              <a:path w="43292" h="44928" extrusionOk="0">
                <a:moveTo>
                  <a:pt x="31705" y="3938"/>
                </a:moveTo>
                <a:lnTo>
                  <a:pt x="31705" y="3938"/>
                </a:lnTo>
                <a:cubicBezTo>
                  <a:pt x="29822" y="7662"/>
                  <a:pt x="26912" y="10744"/>
                  <a:pt x="23266" y="12806"/>
                </a:cubicBezTo>
                <a:cubicBezTo>
                  <a:pt x="22154" y="13431"/>
                  <a:pt x="20994" y="13968"/>
                  <a:pt x="19798" y="14409"/>
                </a:cubicBezTo>
                <a:cubicBezTo>
                  <a:pt x="19776" y="14416"/>
                  <a:pt x="19758" y="14426"/>
                  <a:pt x="19740" y="14439"/>
                </a:cubicBezTo>
                <a:cubicBezTo>
                  <a:pt x="18983" y="14624"/>
                  <a:pt x="18230" y="14826"/>
                  <a:pt x="17486" y="15053"/>
                </a:cubicBezTo>
                <a:cubicBezTo>
                  <a:pt x="16995" y="15202"/>
                  <a:pt x="16507" y="15361"/>
                  <a:pt x="16021" y="15528"/>
                </a:cubicBezTo>
                <a:cubicBezTo>
                  <a:pt x="17067" y="14873"/>
                  <a:pt x="18096" y="14192"/>
                  <a:pt x="19108" y="13483"/>
                </a:cubicBezTo>
                <a:cubicBezTo>
                  <a:pt x="21698" y="11669"/>
                  <a:pt x="24166" y="9687"/>
                  <a:pt x="26494" y="7548"/>
                </a:cubicBezTo>
                <a:cubicBezTo>
                  <a:pt x="27741" y="6401"/>
                  <a:pt x="28946" y="5210"/>
                  <a:pt x="30109" y="3976"/>
                </a:cubicBezTo>
                <a:cubicBezTo>
                  <a:pt x="30344" y="4021"/>
                  <a:pt x="30582" y="4044"/>
                  <a:pt x="30820" y="4044"/>
                </a:cubicBezTo>
                <a:cubicBezTo>
                  <a:pt x="31117" y="4044"/>
                  <a:pt x="31415" y="4009"/>
                  <a:pt x="31705" y="3938"/>
                </a:cubicBezTo>
                <a:close/>
                <a:moveTo>
                  <a:pt x="30267" y="2285"/>
                </a:moveTo>
                <a:cubicBezTo>
                  <a:pt x="30145" y="2714"/>
                  <a:pt x="29886" y="3093"/>
                  <a:pt x="29530" y="3364"/>
                </a:cubicBezTo>
                <a:cubicBezTo>
                  <a:pt x="29353" y="3497"/>
                  <a:pt x="29370" y="3750"/>
                  <a:pt x="29580" y="3833"/>
                </a:cubicBezTo>
                <a:cubicBezTo>
                  <a:pt x="25340" y="8261"/>
                  <a:pt x="20539" y="12151"/>
                  <a:pt x="15321" y="15369"/>
                </a:cubicBezTo>
                <a:cubicBezTo>
                  <a:pt x="14623" y="15800"/>
                  <a:pt x="13914" y="16207"/>
                  <a:pt x="13201" y="16607"/>
                </a:cubicBezTo>
                <a:cubicBezTo>
                  <a:pt x="13010" y="16687"/>
                  <a:pt x="12821" y="16768"/>
                  <a:pt x="12632" y="16850"/>
                </a:cubicBezTo>
                <a:cubicBezTo>
                  <a:pt x="16867" y="12918"/>
                  <a:pt x="21206" y="9105"/>
                  <a:pt x="25650" y="5409"/>
                </a:cubicBezTo>
                <a:cubicBezTo>
                  <a:pt x="26881" y="4389"/>
                  <a:pt x="28123" y="3379"/>
                  <a:pt x="29372" y="2381"/>
                </a:cubicBezTo>
                <a:lnTo>
                  <a:pt x="30267" y="2285"/>
                </a:lnTo>
                <a:close/>
                <a:moveTo>
                  <a:pt x="29675" y="810"/>
                </a:moveTo>
                <a:cubicBezTo>
                  <a:pt x="29364" y="1254"/>
                  <a:pt x="28994" y="1657"/>
                  <a:pt x="28577" y="2004"/>
                </a:cubicBezTo>
                <a:cubicBezTo>
                  <a:pt x="28465" y="2096"/>
                  <a:pt x="28489" y="2272"/>
                  <a:pt x="28580" y="2372"/>
                </a:cubicBezTo>
                <a:cubicBezTo>
                  <a:pt x="23842" y="6173"/>
                  <a:pt x="19229" y="10124"/>
                  <a:pt x="14741" y="14222"/>
                </a:cubicBezTo>
                <a:cubicBezTo>
                  <a:pt x="13571" y="15292"/>
                  <a:pt x="12412" y="16372"/>
                  <a:pt x="11264" y="17462"/>
                </a:cubicBezTo>
                <a:cubicBezTo>
                  <a:pt x="11254" y="17466"/>
                  <a:pt x="11243" y="17468"/>
                  <a:pt x="11232" y="17472"/>
                </a:cubicBezTo>
                <a:cubicBezTo>
                  <a:pt x="11178" y="17249"/>
                  <a:pt x="11348" y="16920"/>
                  <a:pt x="11438" y="16760"/>
                </a:cubicBezTo>
                <a:cubicBezTo>
                  <a:pt x="11652" y="16381"/>
                  <a:pt x="11889" y="16013"/>
                  <a:pt x="12123" y="15646"/>
                </a:cubicBezTo>
                <a:cubicBezTo>
                  <a:pt x="12591" y="14913"/>
                  <a:pt x="13085" y="14195"/>
                  <a:pt x="13603" y="13494"/>
                </a:cubicBezTo>
                <a:cubicBezTo>
                  <a:pt x="16708" y="9307"/>
                  <a:pt x="20616" y="5779"/>
                  <a:pt x="25101" y="3120"/>
                </a:cubicBezTo>
                <a:cubicBezTo>
                  <a:pt x="26572" y="2249"/>
                  <a:pt x="28100" y="1477"/>
                  <a:pt x="29675" y="810"/>
                </a:cubicBezTo>
                <a:close/>
                <a:moveTo>
                  <a:pt x="30470" y="13628"/>
                </a:moveTo>
                <a:cubicBezTo>
                  <a:pt x="31794" y="13628"/>
                  <a:pt x="33118" y="13687"/>
                  <a:pt x="34438" y="13806"/>
                </a:cubicBezTo>
                <a:cubicBezTo>
                  <a:pt x="36385" y="13982"/>
                  <a:pt x="38320" y="14292"/>
                  <a:pt x="40224" y="14732"/>
                </a:cubicBezTo>
                <a:lnTo>
                  <a:pt x="38009" y="15610"/>
                </a:lnTo>
                <a:cubicBezTo>
                  <a:pt x="35704" y="15331"/>
                  <a:pt x="33374" y="15203"/>
                  <a:pt x="31047" y="15203"/>
                </a:cubicBezTo>
                <a:cubicBezTo>
                  <a:pt x="29854" y="15203"/>
                  <a:pt x="28661" y="15237"/>
                  <a:pt x="27473" y="15301"/>
                </a:cubicBezTo>
                <a:cubicBezTo>
                  <a:pt x="23940" y="15492"/>
                  <a:pt x="20428" y="15970"/>
                  <a:pt x="16973" y="16733"/>
                </a:cubicBezTo>
                <a:cubicBezTo>
                  <a:pt x="15230" y="17118"/>
                  <a:pt x="13507" y="17580"/>
                  <a:pt x="11803" y="18109"/>
                </a:cubicBezTo>
                <a:cubicBezTo>
                  <a:pt x="11790" y="18075"/>
                  <a:pt x="11772" y="18043"/>
                  <a:pt x="11749" y="18016"/>
                </a:cubicBezTo>
                <a:cubicBezTo>
                  <a:pt x="12400" y="17678"/>
                  <a:pt x="13041" y="17318"/>
                  <a:pt x="13675" y="16947"/>
                </a:cubicBezTo>
                <a:cubicBezTo>
                  <a:pt x="15670" y="16122"/>
                  <a:pt x="17723" y="15448"/>
                  <a:pt x="19818" y="14928"/>
                </a:cubicBezTo>
                <a:cubicBezTo>
                  <a:pt x="19827" y="14929"/>
                  <a:pt x="19836" y="14930"/>
                  <a:pt x="19845" y="14930"/>
                </a:cubicBezTo>
                <a:cubicBezTo>
                  <a:pt x="19876" y="14930"/>
                  <a:pt x="19907" y="14924"/>
                  <a:pt x="19935" y="14913"/>
                </a:cubicBezTo>
                <a:cubicBezTo>
                  <a:pt x="19961" y="14903"/>
                  <a:pt x="19986" y="14893"/>
                  <a:pt x="20010" y="14883"/>
                </a:cubicBezTo>
                <a:cubicBezTo>
                  <a:pt x="20900" y="14667"/>
                  <a:pt x="21795" y="14476"/>
                  <a:pt x="22697" y="14315"/>
                </a:cubicBezTo>
                <a:cubicBezTo>
                  <a:pt x="25265" y="13857"/>
                  <a:pt x="27866" y="13628"/>
                  <a:pt x="30470" y="13628"/>
                </a:cubicBezTo>
                <a:close/>
                <a:moveTo>
                  <a:pt x="31002" y="15710"/>
                </a:moveTo>
                <a:cubicBezTo>
                  <a:pt x="31383" y="15710"/>
                  <a:pt x="31764" y="15713"/>
                  <a:pt x="32145" y="15720"/>
                </a:cubicBezTo>
                <a:cubicBezTo>
                  <a:pt x="34008" y="15753"/>
                  <a:pt x="35864" y="15881"/>
                  <a:pt x="37717" y="16061"/>
                </a:cubicBezTo>
                <a:cubicBezTo>
                  <a:pt x="37738" y="16092"/>
                  <a:pt x="37767" y="16117"/>
                  <a:pt x="37798" y="16135"/>
                </a:cubicBezTo>
                <a:cubicBezTo>
                  <a:pt x="38611" y="16580"/>
                  <a:pt x="39509" y="16850"/>
                  <a:pt x="40433" y="16928"/>
                </a:cubicBezTo>
                <a:cubicBezTo>
                  <a:pt x="40226" y="17103"/>
                  <a:pt x="40042" y="17306"/>
                  <a:pt x="39886" y="17528"/>
                </a:cubicBezTo>
                <a:cubicBezTo>
                  <a:pt x="39879" y="17539"/>
                  <a:pt x="39873" y="17549"/>
                  <a:pt x="39868" y="17561"/>
                </a:cubicBezTo>
                <a:cubicBezTo>
                  <a:pt x="38405" y="17171"/>
                  <a:pt x="36892" y="17051"/>
                  <a:pt x="35383" y="17051"/>
                </a:cubicBezTo>
                <a:cubicBezTo>
                  <a:pt x="35143" y="17051"/>
                  <a:pt x="34902" y="17054"/>
                  <a:pt x="34662" y="17060"/>
                </a:cubicBezTo>
                <a:cubicBezTo>
                  <a:pt x="32811" y="17103"/>
                  <a:pt x="30960" y="17235"/>
                  <a:pt x="29112" y="17335"/>
                </a:cubicBezTo>
                <a:lnTo>
                  <a:pt x="17667" y="17952"/>
                </a:lnTo>
                <a:lnTo>
                  <a:pt x="13322" y="18186"/>
                </a:lnTo>
                <a:cubicBezTo>
                  <a:pt x="16040" y="17407"/>
                  <a:pt x="18805" y="16808"/>
                  <a:pt x="21601" y="16394"/>
                </a:cubicBezTo>
                <a:cubicBezTo>
                  <a:pt x="24712" y="15935"/>
                  <a:pt x="27857" y="15710"/>
                  <a:pt x="31002" y="15710"/>
                </a:cubicBezTo>
                <a:close/>
                <a:moveTo>
                  <a:pt x="35402" y="17559"/>
                </a:moveTo>
                <a:cubicBezTo>
                  <a:pt x="36906" y="17559"/>
                  <a:pt x="38407" y="17677"/>
                  <a:pt x="39863" y="18082"/>
                </a:cubicBezTo>
                <a:cubicBezTo>
                  <a:pt x="39889" y="18090"/>
                  <a:pt x="39914" y="18093"/>
                  <a:pt x="39937" y="18093"/>
                </a:cubicBezTo>
                <a:cubicBezTo>
                  <a:pt x="40039" y="18093"/>
                  <a:pt x="40114" y="18029"/>
                  <a:pt x="40152" y="17946"/>
                </a:cubicBezTo>
                <a:lnTo>
                  <a:pt x="42116" y="18718"/>
                </a:lnTo>
                <a:cubicBezTo>
                  <a:pt x="38382" y="19627"/>
                  <a:pt x="34574" y="20194"/>
                  <a:pt x="30737" y="20413"/>
                </a:cubicBezTo>
                <a:lnTo>
                  <a:pt x="30737" y="20412"/>
                </a:lnTo>
                <a:cubicBezTo>
                  <a:pt x="29528" y="20481"/>
                  <a:pt x="28317" y="20515"/>
                  <a:pt x="27107" y="20515"/>
                </a:cubicBezTo>
                <a:cubicBezTo>
                  <a:pt x="24230" y="20515"/>
                  <a:pt x="21354" y="20321"/>
                  <a:pt x="18500" y="19933"/>
                </a:cubicBezTo>
                <a:cubicBezTo>
                  <a:pt x="16397" y="19644"/>
                  <a:pt x="14313" y="19249"/>
                  <a:pt x="12250" y="18751"/>
                </a:cubicBezTo>
                <a:lnTo>
                  <a:pt x="22565" y="18194"/>
                </a:lnTo>
                <a:cubicBezTo>
                  <a:pt x="26317" y="17993"/>
                  <a:pt x="30069" y="17748"/>
                  <a:pt x="33823" y="17595"/>
                </a:cubicBezTo>
                <a:cubicBezTo>
                  <a:pt x="34348" y="17574"/>
                  <a:pt x="34875" y="17559"/>
                  <a:pt x="35402" y="17559"/>
                </a:cubicBezTo>
                <a:close/>
                <a:moveTo>
                  <a:pt x="13405" y="19587"/>
                </a:moveTo>
                <a:lnTo>
                  <a:pt x="13405" y="19587"/>
                </a:lnTo>
                <a:cubicBezTo>
                  <a:pt x="16922" y="20482"/>
                  <a:pt x="20402" y="21502"/>
                  <a:pt x="23850" y="22647"/>
                </a:cubicBezTo>
                <a:lnTo>
                  <a:pt x="23851" y="22646"/>
                </a:lnTo>
                <a:cubicBezTo>
                  <a:pt x="25733" y="23272"/>
                  <a:pt x="27598" y="23943"/>
                  <a:pt x="29459" y="24630"/>
                </a:cubicBezTo>
                <a:cubicBezTo>
                  <a:pt x="30878" y="25153"/>
                  <a:pt x="32296" y="25693"/>
                  <a:pt x="33636" y="26403"/>
                </a:cubicBezTo>
                <a:cubicBezTo>
                  <a:pt x="34990" y="27119"/>
                  <a:pt x="36348" y="28030"/>
                  <a:pt x="37177" y="29348"/>
                </a:cubicBezTo>
                <a:cubicBezTo>
                  <a:pt x="37118" y="29357"/>
                  <a:pt x="37057" y="29361"/>
                  <a:pt x="36996" y="29361"/>
                </a:cubicBezTo>
                <a:cubicBezTo>
                  <a:pt x="36508" y="29361"/>
                  <a:pt x="35981" y="29085"/>
                  <a:pt x="35552" y="28945"/>
                </a:cubicBezTo>
                <a:cubicBezTo>
                  <a:pt x="35530" y="28939"/>
                  <a:pt x="35507" y="28936"/>
                  <a:pt x="35483" y="28936"/>
                </a:cubicBezTo>
                <a:cubicBezTo>
                  <a:pt x="31942" y="27455"/>
                  <a:pt x="28465" y="25832"/>
                  <a:pt x="24947" y="24299"/>
                </a:cubicBezTo>
                <a:cubicBezTo>
                  <a:pt x="23382" y="23617"/>
                  <a:pt x="21807" y="22963"/>
                  <a:pt x="20206" y="22370"/>
                </a:cubicBezTo>
                <a:cubicBezTo>
                  <a:pt x="18719" y="21819"/>
                  <a:pt x="17223" y="21288"/>
                  <a:pt x="15759" y="20679"/>
                </a:cubicBezTo>
                <a:cubicBezTo>
                  <a:pt x="14966" y="20347"/>
                  <a:pt x="14173" y="19992"/>
                  <a:pt x="13405" y="19587"/>
                </a:cubicBezTo>
                <a:close/>
                <a:moveTo>
                  <a:pt x="14114" y="20480"/>
                </a:moveTo>
                <a:lnTo>
                  <a:pt x="14114" y="20480"/>
                </a:lnTo>
                <a:cubicBezTo>
                  <a:pt x="14355" y="20595"/>
                  <a:pt x="14596" y="20707"/>
                  <a:pt x="14840" y="20815"/>
                </a:cubicBezTo>
                <a:cubicBezTo>
                  <a:pt x="16306" y="21470"/>
                  <a:pt x="17814" y="22024"/>
                  <a:pt x="19321" y="22577"/>
                </a:cubicBezTo>
                <a:cubicBezTo>
                  <a:pt x="22746" y="23834"/>
                  <a:pt x="26064" y="25336"/>
                  <a:pt x="29387" y="26838"/>
                </a:cubicBezTo>
                <a:cubicBezTo>
                  <a:pt x="31337" y="27719"/>
                  <a:pt x="33289" y="28612"/>
                  <a:pt x="35283" y="29391"/>
                </a:cubicBezTo>
                <a:cubicBezTo>
                  <a:pt x="35587" y="29905"/>
                  <a:pt x="35932" y="30394"/>
                  <a:pt x="36317" y="30850"/>
                </a:cubicBezTo>
                <a:cubicBezTo>
                  <a:pt x="36142" y="30836"/>
                  <a:pt x="35966" y="30830"/>
                  <a:pt x="35791" y="30830"/>
                </a:cubicBezTo>
                <a:cubicBezTo>
                  <a:pt x="35604" y="30830"/>
                  <a:pt x="35417" y="30837"/>
                  <a:pt x="35231" y="30852"/>
                </a:cubicBezTo>
                <a:lnTo>
                  <a:pt x="35232" y="30852"/>
                </a:lnTo>
                <a:cubicBezTo>
                  <a:pt x="35031" y="30870"/>
                  <a:pt x="34899" y="31065"/>
                  <a:pt x="35002" y="31254"/>
                </a:cubicBezTo>
                <a:lnTo>
                  <a:pt x="35452" y="32078"/>
                </a:lnTo>
                <a:cubicBezTo>
                  <a:pt x="34951" y="31943"/>
                  <a:pt x="34441" y="31842"/>
                  <a:pt x="33926" y="31776"/>
                </a:cubicBezTo>
                <a:cubicBezTo>
                  <a:pt x="33903" y="31725"/>
                  <a:pt x="33863" y="31685"/>
                  <a:pt x="33814" y="31662"/>
                </a:cubicBezTo>
                <a:cubicBezTo>
                  <a:pt x="32278" y="30885"/>
                  <a:pt x="30710" y="30171"/>
                  <a:pt x="29167" y="29411"/>
                </a:cubicBezTo>
                <a:cubicBezTo>
                  <a:pt x="27607" y="28643"/>
                  <a:pt x="26054" y="27857"/>
                  <a:pt x="24520" y="27037"/>
                </a:cubicBezTo>
                <a:cubicBezTo>
                  <a:pt x="21481" y="25414"/>
                  <a:pt x="18505" y="23659"/>
                  <a:pt x="15699" y="21657"/>
                </a:cubicBezTo>
                <a:cubicBezTo>
                  <a:pt x="15163" y="21274"/>
                  <a:pt x="14636" y="20880"/>
                  <a:pt x="14114" y="20480"/>
                </a:cubicBezTo>
                <a:close/>
                <a:moveTo>
                  <a:pt x="11808" y="19233"/>
                </a:moveTo>
                <a:lnTo>
                  <a:pt x="11808" y="19233"/>
                </a:lnTo>
                <a:cubicBezTo>
                  <a:pt x="14081" y="21186"/>
                  <a:pt x="16529" y="22926"/>
                  <a:pt x="19073" y="24509"/>
                </a:cubicBezTo>
                <a:cubicBezTo>
                  <a:pt x="22035" y="26352"/>
                  <a:pt x="25127" y="27980"/>
                  <a:pt x="28250" y="29532"/>
                </a:cubicBezTo>
                <a:cubicBezTo>
                  <a:pt x="29900" y="30352"/>
                  <a:pt x="31552" y="31182"/>
                  <a:pt x="33229" y="31948"/>
                </a:cubicBezTo>
                <a:cubicBezTo>
                  <a:pt x="33217" y="32008"/>
                  <a:pt x="33228" y="32071"/>
                  <a:pt x="33258" y="32124"/>
                </a:cubicBezTo>
                <a:cubicBezTo>
                  <a:pt x="33572" y="32621"/>
                  <a:pt x="33974" y="33055"/>
                  <a:pt x="34444" y="33408"/>
                </a:cubicBezTo>
                <a:cubicBezTo>
                  <a:pt x="31183" y="33375"/>
                  <a:pt x="27854" y="32922"/>
                  <a:pt x="24921" y="31441"/>
                </a:cubicBezTo>
                <a:cubicBezTo>
                  <a:pt x="23224" y="30583"/>
                  <a:pt x="21779" y="29370"/>
                  <a:pt x="20432" y="28040"/>
                </a:cubicBezTo>
                <a:cubicBezTo>
                  <a:pt x="18988" y="26617"/>
                  <a:pt x="17596" y="25137"/>
                  <a:pt x="16184" y="23681"/>
                </a:cubicBezTo>
                <a:cubicBezTo>
                  <a:pt x="15413" y="22885"/>
                  <a:pt x="14668" y="22057"/>
                  <a:pt x="13881" y="21277"/>
                </a:cubicBezTo>
                <a:cubicBezTo>
                  <a:pt x="13561" y="20960"/>
                  <a:pt x="13230" y="20652"/>
                  <a:pt x="12831" y="20438"/>
                </a:cubicBezTo>
                <a:cubicBezTo>
                  <a:pt x="12501" y="20260"/>
                  <a:pt x="12096" y="20113"/>
                  <a:pt x="11914" y="19761"/>
                </a:cubicBezTo>
                <a:cubicBezTo>
                  <a:pt x="11898" y="19732"/>
                  <a:pt x="11878" y="19706"/>
                  <a:pt x="11854" y="19684"/>
                </a:cubicBezTo>
                <a:cubicBezTo>
                  <a:pt x="11838" y="19533"/>
                  <a:pt x="11824" y="19382"/>
                  <a:pt x="11808" y="19233"/>
                </a:cubicBezTo>
                <a:close/>
                <a:moveTo>
                  <a:pt x="12157" y="21290"/>
                </a:moveTo>
                <a:lnTo>
                  <a:pt x="12157" y="21290"/>
                </a:lnTo>
                <a:cubicBezTo>
                  <a:pt x="13697" y="23685"/>
                  <a:pt x="16041" y="25498"/>
                  <a:pt x="17905" y="27632"/>
                </a:cubicBezTo>
                <a:lnTo>
                  <a:pt x="17906" y="27632"/>
                </a:lnTo>
                <a:cubicBezTo>
                  <a:pt x="20165" y="30221"/>
                  <a:pt x="21985" y="33202"/>
                  <a:pt x="23264" y="36390"/>
                </a:cubicBezTo>
                <a:cubicBezTo>
                  <a:pt x="23841" y="37836"/>
                  <a:pt x="24310" y="39322"/>
                  <a:pt x="24664" y="40838"/>
                </a:cubicBezTo>
                <a:lnTo>
                  <a:pt x="22826" y="38666"/>
                </a:lnTo>
                <a:cubicBezTo>
                  <a:pt x="22772" y="38602"/>
                  <a:pt x="22710" y="38577"/>
                  <a:pt x="22650" y="38577"/>
                </a:cubicBezTo>
                <a:cubicBezTo>
                  <a:pt x="22641" y="38577"/>
                  <a:pt x="22632" y="38578"/>
                  <a:pt x="22624" y="38579"/>
                </a:cubicBezTo>
                <a:cubicBezTo>
                  <a:pt x="21203" y="36303"/>
                  <a:pt x="19781" y="34029"/>
                  <a:pt x="18357" y="31755"/>
                </a:cubicBezTo>
                <a:cubicBezTo>
                  <a:pt x="16860" y="29365"/>
                  <a:pt x="15336" y="26989"/>
                  <a:pt x="13874" y="24577"/>
                </a:cubicBezTo>
                <a:cubicBezTo>
                  <a:pt x="13478" y="23926"/>
                  <a:pt x="13092" y="23270"/>
                  <a:pt x="12723" y="22604"/>
                </a:cubicBezTo>
                <a:cubicBezTo>
                  <a:pt x="12687" y="22537"/>
                  <a:pt x="12652" y="22468"/>
                  <a:pt x="12616" y="22401"/>
                </a:cubicBezTo>
                <a:cubicBezTo>
                  <a:pt x="12463" y="22031"/>
                  <a:pt x="12310" y="21660"/>
                  <a:pt x="12157" y="21290"/>
                </a:cubicBezTo>
                <a:close/>
                <a:moveTo>
                  <a:pt x="13995" y="25745"/>
                </a:moveTo>
                <a:cubicBezTo>
                  <a:pt x="14430" y="26447"/>
                  <a:pt x="14871" y="27146"/>
                  <a:pt x="15310" y="27846"/>
                </a:cubicBezTo>
                <a:cubicBezTo>
                  <a:pt x="16846" y="30295"/>
                  <a:pt x="18381" y="32743"/>
                  <a:pt x="19916" y="35191"/>
                </a:cubicBezTo>
                <a:cubicBezTo>
                  <a:pt x="20776" y="36563"/>
                  <a:pt x="21639" y="37935"/>
                  <a:pt x="22505" y="39305"/>
                </a:cubicBezTo>
                <a:lnTo>
                  <a:pt x="22506" y="39305"/>
                </a:lnTo>
                <a:cubicBezTo>
                  <a:pt x="22522" y="39332"/>
                  <a:pt x="22545" y="39355"/>
                  <a:pt x="22571" y="39374"/>
                </a:cubicBezTo>
                <a:cubicBezTo>
                  <a:pt x="22860" y="40100"/>
                  <a:pt x="23033" y="40868"/>
                  <a:pt x="23082" y="41648"/>
                </a:cubicBezTo>
                <a:lnTo>
                  <a:pt x="21268" y="40281"/>
                </a:lnTo>
                <a:cubicBezTo>
                  <a:pt x="21320" y="40194"/>
                  <a:pt x="21311" y="40082"/>
                  <a:pt x="21243" y="40006"/>
                </a:cubicBezTo>
                <a:cubicBezTo>
                  <a:pt x="19541" y="37967"/>
                  <a:pt x="18255" y="35623"/>
                  <a:pt x="17147" y="33220"/>
                </a:cubicBezTo>
                <a:cubicBezTo>
                  <a:pt x="16015" y="30765"/>
                  <a:pt x="15022" y="28245"/>
                  <a:pt x="13995" y="25745"/>
                </a:cubicBezTo>
                <a:close/>
                <a:moveTo>
                  <a:pt x="10888" y="20428"/>
                </a:moveTo>
                <a:lnTo>
                  <a:pt x="10888" y="20428"/>
                </a:lnTo>
                <a:cubicBezTo>
                  <a:pt x="10730" y="21317"/>
                  <a:pt x="10565" y="22204"/>
                  <a:pt x="10385" y="23088"/>
                </a:cubicBezTo>
                <a:cubicBezTo>
                  <a:pt x="10058" y="24698"/>
                  <a:pt x="9656" y="26284"/>
                  <a:pt x="9221" y="27869"/>
                </a:cubicBezTo>
                <a:cubicBezTo>
                  <a:pt x="8791" y="29431"/>
                  <a:pt x="8477" y="30988"/>
                  <a:pt x="8323" y="32603"/>
                </a:cubicBezTo>
                <a:cubicBezTo>
                  <a:pt x="8166" y="34263"/>
                  <a:pt x="8043" y="35928"/>
                  <a:pt x="7905" y="37592"/>
                </a:cubicBezTo>
                <a:cubicBezTo>
                  <a:pt x="7760" y="39335"/>
                  <a:pt x="7616" y="41078"/>
                  <a:pt x="7472" y="42821"/>
                </a:cubicBezTo>
                <a:cubicBezTo>
                  <a:pt x="7456" y="42719"/>
                  <a:pt x="7440" y="42615"/>
                  <a:pt x="7424" y="42513"/>
                </a:cubicBezTo>
                <a:cubicBezTo>
                  <a:pt x="7404" y="42383"/>
                  <a:pt x="7295" y="42322"/>
                  <a:pt x="7181" y="42322"/>
                </a:cubicBezTo>
                <a:cubicBezTo>
                  <a:pt x="7084" y="42322"/>
                  <a:pt x="6984" y="42366"/>
                  <a:pt x="6933" y="42448"/>
                </a:cubicBezTo>
                <a:cubicBezTo>
                  <a:pt x="6785" y="42689"/>
                  <a:pt x="6647" y="42937"/>
                  <a:pt x="6520" y="43187"/>
                </a:cubicBezTo>
                <a:lnTo>
                  <a:pt x="6385" y="42209"/>
                </a:lnTo>
                <a:cubicBezTo>
                  <a:pt x="6368" y="42083"/>
                  <a:pt x="6247" y="42017"/>
                  <a:pt x="6127" y="42017"/>
                </a:cubicBezTo>
                <a:cubicBezTo>
                  <a:pt x="6085" y="42017"/>
                  <a:pt x="6043" y="42025"/>
                  <a:pt x="6005" y="42042"/>
                </a:cubicBezTo>
                <a:lnTo>
                  <a:pt x="6005" y="42042"/>
                </a:lnTo>
                <a:cubicBezTo>
                  <a:pt x="6431" y="35729"/>
                  <a:pt x="7689" y="29499"/>
                  <a:pt x="9743" y="23516"/>
                </a:cubicBezTo>
                <a:cubicBezTo>
                  <a:pt x="10099" y="22477"/>
                  <a:pt x="10481" y="21448"/>
                  <a:pt x="10888" y="20428"/>
                </a:cubicBezTo>
                <a:close/>
                <a:moveTo>
                  <a:pt x="12063" y="22504"/>
                </a:moveTo>
                <a:cubicBezTo>
                  <a:pt x="12150" y="22660"/>
                  <a:pt x="12238" y="22817"/>
                  <a:pt x="12328" y="22973"/>
                </a:cubicBezTo>
                <a:cubicBezTo>
                  <a:pt x="13210" y="25114"/>
                  <a:pt x="14093" y="27256"/>
                  <a:pt x="14976" y="29396"/>
                </a:cubicBezTo>
                <a:cubicBezTo>
                  <a:pt x="15995" y="31862"/>
                  <a:pt x="17029" y="34331"/>
                  <a:pt x="18361" y="36647"/>
                </a:cubicBezTo>
                <a:cubicBezTo>
                  <a:pt x="19067" y="37875"/>
                  <a:pt x="19863" y="39048"/>
                  <a:pt x="20762" y="40143"/>
                </a:cubicBezTo>
                <a:cubicBezTo>
                  <a:pt x="20681" y="40212"/>
                  <a:pt x="20632" y="40322"/>
                  <a:pt x="20663" y="40425"/>
                </a:cubicBezTo>
                <a:lnTo>
                  <a:pt x="21513" y="43237"/>
                </a:lnTo>
                <a:cubicBezTo>
                  <a:pt x="18343" y="41189"/>
                  <a:pt x="15971" y="38102"/>
                  <a:pt x="14327" y="34731"/>
                </a:cubicBezTo>
                <a:cubicBezTo>
                  <a:pt x="13929" y="33915"/>
                  <a:pt x="13557" y="33084"/>
                  <a:pt x="13291" y="32214"/>
                </a:cubicBezTo>
                <a:cubicBezTo>
                  <a:pt x="13029" y="31354"/>
                  <a:pt x="12844" y="30471"/>
                  <a:pt x="12700" y="29584"/>
                </a:cubicBezTo>
                <a:cubicBezTo>
                  <a:pt x="12385" y="27652"/>
                  <a:pt x="12261" y="25693"/>
                  <a:pt x="12138" y="23741"/>
                </a:cubicBezTo>
                <a:cubicBezTo>
                  <a:pt x="12112" y="23330"/>
                  <a:pt x="12088" y="22917"/>
                  <a:pt x="12063" y="22504"/>
                </a:cubicBezTo>
                <a:close/>
                <a:moveTo>
                  <a:pt x="11299" y="20921"/>
                </a:moveTo>
                <a:cubicBezTo>
                  <a:pt x="11338" y="21019"/>
                  <a:pt x="11378" y="21118"/>
                  <a:pt x="11421" y="21215"/>
                </a:cubicBezTo>
                <a:cubicBezTo>
                  <a:pt x="11604" y="23724"/>
                  <a:pt x="11644" y="26242"/>
                  <a:pt x="11514" y="28755"/>
                </a:cubicBezTo>
                <a:lnTo>
                  <a:pt x="11515" y="28755"/>
                </a:lnTo>
                <a:cubicBezTo>
                  <a:pt x="11422" y="30558"/>
                  <a:pt x="11256" y="32357"/>
                  <a:pt x="10932" y="34136"/>
                </a:cubicBezTo>
                <a:cubicBezTo>
                  <a:pt x="10621" y="35855"/>
                  <a:pt x="10146" y="37532"/>
                  <a:pt x="9746" y="39229"/>
                </a:cubicBezTo>
                <a:cubicBezTo>
                  <a:pt x="9396" y="40715"/>
                  <a:pt x="9053" y="42208"/>
                  <a:pt x="8398" y="43580"/>
                </a:cubicBezTo>
                <a:cubicBezTo>
                  <a:pt x="8369" y="43318"/>
                  <a:pt x="8315" y="43059"/>
                  <a:pt x="8236" y="42807"/>
                </a:cubicBezTo>
                <a:cubicBezTo>
                  <a:pt x="8203" y="42704"/>
                  <a:pt x="8112" y="42629"/>
                  <a:pt x="8004" y="42617"/>
                </a:cubicBezTo>
                <a:cubicBezTo>
                  <a:pt x="8262" y="39508"/>
                  <a:pt x="8518" y="36401"/>
                  <a:pt x="8776" y="33294"/>
                </a:cubicBezTo>
                <a:cubicBezTo>
                  <a:pt x="8911" y="31667"/>
                  <a:pt x="9149" y="30088"/>
                  <a:pt x="9569" y="28508"/>
                </a:cubicBezTo>
                <a:cubicBezTo>
                  <a:pt x="9985" y="26943"/>
                  <a:pt x="10411" y="25386"/>
                  <a:pt x="10744" y="23801"/>
                </a:cubicBezTo>
                <a:cubicBezTo>
                  <a:pt x="10945" y="22845"/>
                  <a:pt x="11127" y="21884"/>
                  <a:pt x="11299" y="20921"/>
                </a:cubicBezTo>
                <a:close/>
                <a:moveTo>
                  <a:pt x="10776" y="19378"/>
                </a:moveTo>
                <a:lnTo>
                  <a:pt x="10776" y="19378"/>
                </a:lnTo>
                <a:cubicBezTo>
                  <a:pt x="8469" y="24978"/>
                  <a:pt x="6871" y="30870"/>
                  <a:pt x="6046" y="36870"/>
                </a:cubicBezTo>
                <a:cubicBezTo>
                  <a:pt x="5800" y="38660"/>
                  <a:pt x="5622" y="40455"/>
                  <a:pt x="5509" y="42258"/>
                </a:cubicBezTo>
                <a:cubicBezTo>
                  <a:pt x="5499" y="42409"/>
                  <a:pt x="5611" y="42485"/>
                  <a:pt x="5730" y="42487"/>
                </a:cubicBezTo>
                <a:lnTo>
                  <a:pt x="5174" y="43634"/>
                </a:lnTo>
                <a:cubicBezTo>
                  <a:pt x="4765" y="42068"/>
                  <a:pt x="4192" y="40542"/>
                  <a:pt x="3926" y="38942"/>
                </a:cubicBezTo>
                <a:cubicBezTo>
                  <a:pt x="3768" y="37989"/>
                  <a:pt x="3781" y="37033"/>
                  <a:pt x="3838" y="36071"/>
                </a:cubicBezTo>
                <a:cubicBezTo>
                  <a:pt x="3898" y="35048"/>
                  <a:pt x="4016" y="34029"/>
                  <a:pt x="4192" y="33020"/>
                </a:cubicBezTo>
                <a:cubicBezTo>
                  <a:pt x="4813" y="29458"/>
                  <a:pt x="6123" y="26022"/>
                  <a:pt x="8055" y="22964"/>
                </a:cubicBezTo>
                <a:cubicBezTo>
                  <a:pt x="8857" y="21693"/>
                  <a:pt x="9768" y="20493"/>
                  <a:pt x="10776" y="19378"/>
                </a:cubicBezTo>
                <a:close/>
                <a:moveTo>
                  <a:pt x="30333" y="1"/>
                </a:moveTo>
                <a:cubicBezTo>
                  <a:pt x="30307" y="1"/>
                  <a:pt x="30279" y="6"/>
                  <a:pt x="30250" y="18"/>
                </a:cubicBezTo>
                <a:cubicBezTo>
                  <a:pt x="23409" y="2761"/>
                  <a:pt x="17473" y="7365"/>
                  <a:pt x="13114" y="13308"/>
                </a:cubicBezTo>
                <a:cubicBezTo>
                  <a:pt x="12514" y="14128"/>
                  <a:pt x="11947" y="14970"/>
                  <a:pt x="11414" y="15836"/>
                </a:cubicBezTo>
                <a:cubicBezTo>
                  <a:pt x="11223" y="16146"/>
                  <a:pt x="10883" y="16646"/>
                  <a:pt x="10768" y="17116"/>
                </a:cubicBezTo>
                <a:cubicBezTo>
                  <a:pt x="10554" y="16939"/>
                  <a:pt x="10330" y="16773"/>
                  <a:pt x="10098" y="16620"/>
                </a:cubicBezTo>
                <a:cubicBezTo>
                  <a:pt x="9397" y="16155"/>
                  <a:pt x="8659" y="15735"/>
                  <a:pt x="7911" y="15349"/>
                </a:cubicBezTo>
                <a:cubicBezTo>
                  <a:pt x="6424" y="14583"/>
                  <a:pt x="4850" y="14001"/>
                  <a:pt x="3221" y="13616"/>
                </a:cubicBezTo>
                <a:cubicBezTo>
                  <a:pt x="2292" y="13397"/>
                  <a:pt x="1320" y="13293"/>
                  <a:pt x="372" y="13182"/>
                </a:cubicBezTo>
                <a:cubicBezTo>
                  <a:pt x="362" y="13181"/>
                  <a:pt x="353" y="13180"/>
                  <a:pt x="343" y="13180"/>
                </a:cubicBezTo>
                <a:cubicBezTo>
                  <a:pt x="62" y="13180"/>
                  <a:pt x="0" y="13683"/>
                  <a:pt x="298" y="13723"/>
                </a:cubicBezTo>
                <a:cubicBezTo>
                  <a:pt x="1342" y="13866"/>
                  <a:pt x="2343" y="14139"/>
                  <a:pt x="3358" y="14416"/>
                </a:cubicBezTo>
                <a:cubicBezTo>
                  <a:pt x="4338" y="14683"/>
                  <a:pt x="5302" y="15008"/>
                  <a:pt x="6243" y="15390"/>
                </a:cubicBezTo>
                <a:cubicBezTo>
                  <a:pt x="7184" y="15775"/>
                  <a:pt x="8111" y="16205"/>
                  <a:pt x="8995" y="16707"/>
                </a:cubicBezTo>
                <a:cubicBezTo>
                  <a:pt x="9611" y="17058"/>
                  <a:pt x="10256" y="17429"/>
                  <a:pt x="10798" y="17905"/>
                </a:cubicBezTo>
                <a:cubicBezTo>
                  <a:pt x="10771" y="17931"/>
                  <a:pt x="10744" y="17955"/>
                  <a:pt x="10717" y="17981"/>
                </a:cubicBezTo>
                <a:cubicBezTo>
                  <a:pt x="10715" y="17985"/>
                  <a:pt x="10712" y="17988"/>
                  <a:pt x="10709" y="17992"/>
                </a:cubicBezTo>
                <a:cubicBezTo>
                  <a:pt x="10686" y="18003"/>
                  <a:pt x="10665" y="18015"/>
                  <a:pt x="10643" y="18028"/>
                </a:cubicBezTo>
                <a:cubicBezTo>
                  <a:pt x="10405" y="18161"/>
                  <a:pt x="10551" y="18471"/>
                  <a:pt x="10774" y="18471"/>
                </a:cubicBezTo>
                <a:cubicBezTo>
                  <a:pt x="10803" y="18471"/>
                  <a:pt x="10834" y="18466"/>
                  <a:pt x="10865" y="18454"/>
                </a:cubicBezTo>
                <a:cubicBezTo>
                  <a:pt x="10868" y="18465"/>
                  <a:pt x="10871" y="18474"/>
                  <a:pt x="10876" y="18483"/>
                </a:cubicBezTo>
                <a:cubicBezTo>
                  <a:pt x="8579" y="20888"/>
                  <a:pt x="6756" y="23721"/>
                  <a:pt x="5467" y="26787"/>
                </a:cubicBezTo>
                <a:cubicBezTo>
                  <a:pt x="4337" y="29473"/>
                  <a:pt x="3630" y="32318"/>
                  <a:pt x="3370" y="35221"/>
                </a:cubicBezTo>
                <a:cubicBezTo>
                  <a:pt x="3280" y="36219"/>
                  <a:pt x="3212" y="37239"/>
                  <a:pt x="3304" y="38237"/>
                </a:cubicBezTo>
                <a:cubicBezTo>
                  <a:pt x="3504" y="40391"/>
                  <a:pt x="4369" y="42398"/>
                  <a:pt x="4830" y="44497"/>
                </a:cubicBezTo>
                <a:cubicBezTo>
                  <a:pt x="4857" y="44620"/>
                  <a:pt x="4980" y="44690"/>
                  <a:pt x="5099" y="44690"/>
                </a:cubicBezTo>
                <a:cubicBezTo>
                  <a:pt x="5190" y="44690"/>
                  <a:pt x="5278" y="44650"/>
                  <a:pt x="5322" y="44560"/>
                </a:cubicBezTo>
                <a:cubicBezTo>
                  <a:pt x="5542" y="44105"/>
                  <a:pt x="5762" y="43648"/>
                  <a:pt x="5983" y="43193"/>
                </a:cubicBezTo>
                <a:cubicBezTo>
                  <a:pt x="6029" y="43527"/>
                  <a:pt x="6076" y="43862"/>
                  <a:pt x="6122" y="44198"/>
                </a:cubicBezTo>
                <a:cubicBezTo>
                  <a:pt x="6140" y="44333"/>
                  <a:pt x="6233" y="44389"/>
                  <a:pt x="6335" y="44389"/>
                </a:cubicBezTo>
                <a:cubicBezTo>
                  <a:pt x="6457" y="44389"/>
                  <a:pt x="6594" y="44311"/>
                  <a:pt x="6640" y="44198"/>
                </a:cubicBezTo>
                <a:cubicBezTo>
                  <a:pt x="6753" y="43921"/>
                  <a:pt x="6880" y="43652"/>
                  <a:pt x="7019" y="43388"/>
                </a:cubicBezTo>
                <a:cubicBezTo>
                  <a:pt x="7050" y="43594"/>
                  <a:pt x="7082" y="43799"/>
                  <a:pt x="7113" y="44005"/>
                </a:cubicBezTo>
                <a:cubicBezTo>
                  <a:pt x="7133" y="44134"/>
                  <a:pt x="7246" y="44196"/>
                  <a:pt x="7361" y="44196"/>
                </a:cubicBezTo>
                <a:cubicBezTo>
                  <a:pt x="7458" y="44196"/>
                  <a:pt x="7556" y="44153"/>
                  <a:pt x="7604" y="44068"/>
                </a:cubicBezTo>
                <a:lnTo>
                  <a:pt x="7863" y="43617"/>
                </a:lnTo>
                <a:lnTo>
                  <a:pt x="7863" y="43617"/>
                </a:lnTo>
                <a:cubicBezTo>
                  <a:pt x="7905" y="43939"/>
                  <a:pt x="7903" y="44266"/>
                  <a:pt x="7855" y="44587"/>
                </a:cubicBezTo>
                <a:cubicBezTo>
                  <a:pt x="7826" y="44778"/>
                  <a:pt x="7974" y="44927"/>
                  <a:pt x="8127" y="44927"/>
                </a:cubicBezTo>
                <a:cubicBezTo>
                  <a:pt x="8206" y="44927"/>
                  <a:pt x="8287" y="44888"/>
                  <a:pt x="8345" y="44794"/>
                </a:cubicBezTo>
                <a:cubicBezTo>
                  <a:pt x="9238" y="43368"/>
                  <a:pt x="9698" y="41757"/>
                  <a:pt x="10084" y="40134"/>
                </a:cubicBezTo>
                <a:cubicBezTo>
                  <a:pt x="10491" y="38420"/>
                  <a:pt x="10967" y="36720"/>
                  <a:pt x="11314" y="34993"/>
                </a:cubicBezTo>
                <a:cubicBezTo>
                  <a:pt x="11718" y="32981"/>
                  <a:pt x="11949" y="30934"/>
                  <a:pt x="12057" y="28879"/>
                </a:cubicBezTo>
                <a:cubicBezTo>
                  <a:pt x="12074" y="28999"/>
                  <a:pt x="12089" y="29118"/>
                  <a:pt x="12107" y="29238"/>
                </a:cubicBezTo>
                <a:cubicBezTo>
                  <a:pt x="12238" y="30143"/>
                  <a:pt x="12407" y="31044"/>
                  <a:pt x="12648" y="31927"/>
                </a:cubicBezTo>
                <a:cubicBezTo>
                  <a:pt x="12887" y="32798"/>
                  <a:pt x="13222" y="33629"/>
                  <a:pt x="13600" y="34449"/>
                </a:cubicBezTo>
                <a:cubicBezTo>
                  <a:pt x="14447" y="36286"/>
                  <a:pt x="15495" y="38030"/>
                  <a:pt x="16760" y="39612"/>
                </a:cubicBezTo>
                <a:cubicBezTo>
                  <a:pt x="18175" y="41382"/>
                  <a:pt x="19880" y="42922"/>
                  <a:pt x="21840" y="44072"/>
                </a:cubicBezTo>
                <a:cubicBezTo>
                  <a:pt x="21881" y="44096"/>
                  <a:pt x="21924" y="44106"/>
                  <a:pt x="21967" y="44106"/>
                </a:cubicBezTo>
                <a:cubicBezTo>
                  <a:pt x="22133" y="44106"/>
                  <a:pt x="22288" y="43948"/>
                  <a:pt x="22234" y="43768"/>
                </a:cubicBezTo>
                <a:cubicBezTo>
                  <a:pt x="21961" y="42866"/>
                  <a:pt x="21688" y="41964"/>
                  <a:pt x="21415" y="41061"/>
                </a:cubicBezTo>
                <a:lnTo>
                  <a:pt x="21415" y="41061"/>
                </a:lnTo>
                <a:lnTo>
                  <a:pt x="23234" y="42431"/>
                </a:lnTo>
                <a:cubicBezTo>
                  <a:pt x="23274" y="42461"/>
                  <a:pt x="23318" y="42474"/>
                  <a:pt x="23362" y="42474"/>
                </a:cubicBezTo>
                <a:cubicBezTo>
                  <a:pt x="23501" y="42474"/>
                  <a:pt x="23637" y="42340"/>
                  <a:pt x="23638" y="42199"/>
                </a:cubicBezTo>
                <a:cubicBezTo>
                  <a:pt x="23640" y="41507"/>
                  <a:pt x="23553" y="40818"/>
                  <a:pt x="23379" y="40148"/>
                </a:cubicBezTo>
                <a:lnTo>
                  <a:pt x="23379" y="40148"/>
                </a:lnTo>
                <a:lnTo>
                  <a:pt x="24965" y="42021"/>
                </a:lnTo>
                <a:cubicBezTo>
                  <a:pt x="25017" y="42082"/>
                  <a:pt x="25078" y="42108"/>
                  <a:pt x="25138" y="42108"/>
                </a:cubicBezTo>
                <a:cubicBezTo>
                  <a:pt x="25295" y="42108"/>
                  <a:pt x="25447" y="41933"/>
                  <a:pt x="25412" y="41760"/>
                </a:cubicBezTo>
                <a:cubicBezTo>
                  <a:pt x="24405" y="36692"/>
                  <a:pt x="22160" y="31950"/>
                  <a:pt x="18879" y="27958"/>
                </a:cubicBezTo>
                <a:cubicBezTo>
                  <a:pt x="17793" y="26636"/>
                  <a:pt x="16571" y="25452"/>
                  <a:pt x="15364" y="24244"/>
                </a:cubicBezTo>
                <a:cubicBezTo>
                  <a:pt x="14333" y="23211"/>
                  <a:pt x="13329" y="22134"/>
                  <a:pt x="12548" y="20904"/>
                </a:cubicBezTo>
                <a:lnTo>
                  <a:pt x="12548" y="20904"/>
                </a:lnTo>
                <a:cubicBezTo>
                  <a:pt x="12754" y="21021"/>
                  <a:pt x="12951" y="21146"/>
                  <a:pt x="13138" y="21313"/>
                </a:cubicBezTo>
                <a:cubicBezTo>
                  <a:pt x="13887" y="21979"/>
                  <a:pt x="14542" y="22755"/>
                  <a:pt x="15240" y="23474"/>
                </a:cubicBezTo>
                <a:cubicBezTo>
                  <a:pt x="16701" y="24983"/>
                  <a:pt x="18152" y="26503"/>
                  <a:pt x="19628" y="27995"/>
                </a:cubicBezTo>
                <a:cubicBezTo>
                  <a:pt x="20974" y="29353"/>
                  <a:pt x="22401" y="30654"/>
                  <a:pt x="24078" y="31596"/>
                </a:cubicBezTo>
                <a:cubicBezTo>
                  <a:pt x="25667" y="32490"/>
                  <a:pt x="27416" y="33078"/>
                  <a:pt x="29199" y="33436"/>
                </a:cubicBezTo>
                <a:cubicBezTo>
                  <a:pt x="31051" y="33809"/>
                  <a:pt x="32941" y="33945"/>
                  <a:pt x="34829" y="33945"/>
                </a:cubicBezTo>
                <a:cubicBezTo>
                  <a:pt x="35021" y="33945"/>
                  <a:pt x="35213" y="33944"/>
                  <a:pt x="35405" y="33941"/>
                </a:cubicBezTo>
                <a:cubicBezTo>
                  <a:pt x="35652" y="33937"/>
                  <a:pt x="35790" y="33561"/>
                  <a:pt x="35540" y="33444"/>
                </a:cubicBezTo>
                <a:cubicBezTo>
                  <a:pt x="34974" y="33183"/>
                  <a:pt x="34472" y="32803"/>
                  <a:pt x="34068" y="32329"/>
                </a:cubicBezTo>
                <a:lnTo>
                  <a:pt x="34068" y="32329"/>
                </a:lnTo>
                <a:cubicBezTo>
                  <a:pt x="34699" y="32425"/>
                  <a:pt x="35322" y="32576"/>
                  <a:pt x="35927" y="32781"/>
                </a:cubicBezTo>
                <a:cubicBezTo>
                  <a:pt x="35954" y="32790"/>
                  <a:pt x="35980" y="32794"/>
                  <a:pt x="36005" y="32794"/>
                </a:cubicBezTo>
                <a:cubicBezTo>
                  <a:pt x="36195" y="32794"/>
                  <a:pt x="36321" y="32559"/>
                  <a:pt x="36228" y="32389"/>
                </a:cubicBezTo>
                <a:lnTo>
                  <a:pt x="35668" y="31362"/>
                </a:lnTo>
                <a:cubicBezTo>
                  <a:pt x="35721" y="31360"/>
                  <a:pt x="35775" y="31360"/>
                  <a:pt x="35829" y="31360"/>
                </a:cubicBezTo>
                <a:cubicBezTo>
                  <a:pt x="36193" y="31360"/>
                  <a:pt x="36557" y="31391"/>
                  <a:pt x="36916" y="31454"/>
                </a:cubicBezTo>
                <a:cubicBezTo>
                  <a:pt x="36934" y="31457"/>
                  <a:pt x="36951" y="31458"/>
                  <a:pt x="36968" y="31458"/>
                </a:cubicBezTo>
                <a:cubicBezTo>
                  <a:pt x="37195" y="31458"/>
                  <a:pt x="37358" y="31197"/>
                  <a:pt x="37175" y="31008"/>
                </a:cubicBezTo>
                <a:cubicBezTo>
                  <a:pt x="36787" y="30604"/>
                  <a:pt x="36432" y="30169"/>
                  <a:pt x="36117" y="29705"/>
                </a:cubicBezTo>
                <a:lnTo>
                  <a:pt x="36117" y="29705"/>
                </a:lnTo>
                <a:cubicBezTo>
                  <a:pt x="36418" y="29804"/>
                  <a:pt x="36721" y="29882"/>
                  <a:pt x="37026" y="29882"/>
                </a:cubicBezTo>
                <a:cubicBezTo>
                  <a:pt x="37253" y="29882"/>
                  <a:pt x="37480" y="29839"/>
                  <a:pt x="37709" y="29730"/>
                </a:cubicBezTo>
                <a:cubicBezTo>
                  <a:pt x="37841" y="29668"/>
                  <a:pt x="37868" y="29484"/>
                  <a:pt x="37804" y="29366"/>
                </a:cubicBezTo>
                <a:cubicBezTo>
                  <a:pt x="37089" y="28056"/>
                  <a:pt x="35878" y="27095"/>
                  <a:pt x="34615" y="26343"/>
                </a:cubicBezTo>
                <a:cubicBezTo>
                  <a:pt x="33274" y="25545"/>
                  <a:pt x="31819" y="24951"/>
                  <a:pt x="30363" y="24401"/>
                </a:cubicBezTo>
                <a:cubicBezTo>
                  <a:pt x="26559" y="22967"/>
                  <a:pt x="22708" y="21659"/>
                  <a:pt x="18807" y="20517"/>
                </a:cubicBezTo>
                <a:cubicBezTo>
                  <a:pt x="18760" y="20502"/>
                  <a:pt x="18713" y="20489"/>
                  <a:pt x="18666" y="20477"/>
                </a:cubicBezTo>
                <a:lnTo>
                  <a:pt x="18666" y="20477"/>
                </a:lnTo>
                <a:cubicBezTo>
                  <a:pt x="20376" y="20702"/>
                  <a:pt x="22093" y="20860"/>
                  <a:pt x="23818" y="20951"/>
                </a:cubicBezTo>
                <a:cubicBezTo>
                  <a:pt x="24903" y="21006"/>
                  <a:pt x="25988" y="21033"/>
                  <a:pt x="27073" y="21033"/>
                </a:cubicBezTo>
                <a:cubicBezTo>
                  <a:pt x="30105" y="21033"/>
                  <a:pt x="33135" y="20819"/>
                  <a:pt x="36140" y="20392"/>
                </a:cubicBezTo>
                <a:cubicBezTo>
                  <a:pt x="38458" y="20064"/>
                  <a:pt x="40759" y="19606"/>
                  <a:pt x="43027" y="19024"/>
                </a:cubicBezTo>
                <a:cubicBezTo>
                  <a:pt x="43292" y="18954"/>
                  <a:pt x="43247" y="18615"/>
                  <a:pt x="43027" y="18529"/>
                </a:cubicBezTo>
                <a:lnTo>
                  <a:pt x="40522" y="17547"/>
                </a:lnTo>
                <a:cubicBezTo>
                  <a:pt x="40774" y="17273"/>
                  <a:pt x="41081" y="17056"/>
                  <a:pt x="41423" y="16909"/>
                </a:cubicBezTo>
                <a:cubicBezTo>
                  <a:pt x="41655" y="16808"/>
                  <a:pt x="41539" y="16435"/>
                  <a:pt x="41305" y="16435"/>
                </a:cubicBezTo>
                <a:cubicBezTo>
                  <a:pt x="41301" y="16435"/>
                  <a:pt x="41298" y="16435"/>
                  <a:pt x="41294" y="16435"/>
                </a:cubicBezTo>
                <a:cubicBezTo>
                  <a:pt x="41194" y="16440"/>
                  <a:pt x="41094" y="16442"/>
                  <a:pt x="40995" y="16442"/>
                </a:cubicBezTo>
                <a:cubicBezTo>
                  <a:pt x="40158" y="16442"/>
                  <a:pt x="39328" y="16271"/>
                  <a:pt x="38557" y="15937"/>
                </a:cubicBezTo>
                <a:lnTo>
                  <a:pt x="41129" y="14915"/>
                </a:lnTo>
                <a:cubicBezTo>
                  <a:pt x="41346" y="14829"/>
                  <a:pt x="41394" y="14492"/>
                  <a:pt x="41129" y="14426"/>
                </a:cubicBezTo>
                <a:cubicBezTo>
                  <a:pt x="37650" y="13561"/>
                  <a:pt x="34079" y="13124"/>
                  <a:pt x="30497" y="13124"/>
                </a:cubicBezTo>
                <a:cubicBezTo>
                  <a:pt x="30087" y="13124"/>
                  <a:pt x="29677" y="13129"/>
                  <a:pt x="29266" y="13141"/>
                </a:cubicBezTo>
                <a:cubicBezTo>
                  <a:pt x="26937" y="13207"/>
                  <a:pt x="24617" y="13454"/>
                  <a:pt x="22325" y="13879"/>
                </a:cubicBezTo>
                <a:cubicBezTo>
                  <a:pt x="25551" y="12275"/>
                  <a:pt x="28379" y="9965"/>
                  <a:pt x="30482" y="6991"/>
                </a:cubicBezTo>
                <a:cubicBezTo>
                  <a:pt x="31229" y="5933"/>
                  <a:pt x="31876" y="4807"/>
                  <a:pt x="32429" y="3637"/>
                </a:cubicBezTo>
                <a:cubicBezTo>
                  <a:pt x="32525" y="3435"/>
                  <a:pt x="32385" y="3258"/>
                  <a:pt x="32200" y="3258"/>
                </a:cubicBezTo>
                <a:cubicBezTo>
                  <a:pt x="32160" y="3258"/>
                  <a:pt x="32118" y="3266"/>
                  <a:pt x="32076" y="3284"/>
                </a:cubicBezTo>
                <a:cubicBezTo>
                  <a:pt x="31683" y="3450"/>
                  <a:pt x="31268" y="3529"/>
                  <a:pt x="30852" y="3529"/>
                </a:cubicBezTo>
                <a:cubicBezTo>
                  <a:pt x="30687" y="3529"/>
                  <a:pt x="30521" y="3517"/>
                  <a:pt x="30357" y="3492"/>
                </a:cubicBezTo>
                <a:cubicBezTo>
                  <a:pt x="30332" y="3445"/>
                  <a:pt x="30296" y="3406"/>
                  <a:pt x="30250" y="3379"/>
                </a:cubicBezTo>
                <a:cubicBezTo>
                  <a:pt x="30578" y="2990"/>
                  <a:pt x="30784" y="2520"/>
                  <a:pt x="30851" y="1991"/>
                </a:cubicBezTo>
                <a:cubicBezTo>
                  <a:pt x="30867" y="1867"/>
                  <a:pt x="30732" y="1730"/>
                  <a:pt x="30608" y="1730"/>
                </a:cubicBezTo>
                <a:cubicBezTo>
                  <a:pt x="30603" y="1730"/>
                  <a:pt x="30598" y="1730"/>
                  <a:pt x="30592" y="1731"/>
                </a:cubicBezTo>
                <a:lnTo>
                  <a:pt x="30010" y="1794"/>
                </a:lnTo>
                <a:cubicBezTo>
                  <a:pt x="30022" y="1674"/>
                  <a:pt x="29917" y="1556"/>
                  <a:pt x="29786" y="1528"/>
                </a:cubicBezTo>
                <a:cubicBezTo>
                  <a:pt x="30077" y="1179"/>
                  <a:pt x="30331" y="800"/>
                  <a:pt x="30543" y="398"/>
                </a:cubicBezTo>
                <a:cubicBezTo>
                  <a:pt x="30625" y="242"/>
                  <a:pt x="30512" y="1"/>
                  <a:pt x="3033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518941" y="506441"/>
            <a:ext cx="11154117" cy="6157729"/>
          </a:xfrm>
          <a:prstGeom prst="rect">
            <a:avLst/>
          </a:prstGeom>
        </p:spPr>
      </p:pic>
      <p:sp>
        <p:nvSpPr>
          <p:cNvPr id="2" name="Rectangle 1"/>
          <p:cNvSpPr/>
          <p:nvPr/>
        </p:nvSpPr>
        <p:spPr>
          <a:xfrm>
            <a:off x="5213023" y="763571"/>
            <a:ext cx="2686639" cy="414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Tiết</a:t>
            </a:r>
            <a:r>
              <a:rPr lang="en-US" b="1" dirty="0" smtClean="0">
                <a:solidFill>
                  <a:srgbClr val="FF0000"/>
                </a:solidFill>
              </a:rPr>
              <a:t> 99</a:t>
            </a:r>
            <a:endParaRPr lang="en-US" b="1" dirty="0">
              <a:solidFill>
                <a:srgbClr val="FF0000"/>
              </a:solidFill>
            </a:endParaRPr>
          </a:p>
        </p:txBody>
      </p:sp>
    </p:spTree>
    <p:extLst>
      <p:ext uri="{BB962C8B-B14F-4D97-AF65-F5344CB8AC3E}">
        <p14:creationId xmlns:p14="http://schemas.microsoft.com/office/powerpoint/2010/main" val="2774004156"/>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38969" y="267287"/>
            <a:ext cx="8203997" cy="13067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50983" y="2432824"/>
            <a:ext cx="4460906" cy="4921623"/>
          </a:xfrm>
          <a:prstGeom prst="rect">
            <a:avLst/>
          </a:prstGeom>
        </p:spPr>
      </p:pic>
      <p:grpSp>
        <p:nvGrpSpPr>
          <p:cNvPr id="6" name="组合 23"/>
          <p:cNvGrpSpPr/>
          <p:nvPr/>
        </p:nvGrpSpPr>
        <p:grpSpPr>
          <a:xfrm>
            <a:off x="4412727" y="1820391"/>
            <a:ext cx="4770758" cy="1243207"/>
            <a:chOff x="3287072" y="1345115"/>
            <a:chExt cx="3392980" cy="814926"/>
          </a:xfrm>
        </p:grpSpPr>
        <p:sp>
          <p:nvSpPr>
            <p:cNvPr id="7" name="矩形 27"/>
            <p:cNvSpPr/>
            <p:nvPr/>
          </p:nvSpPr>
          <p:spPr>
            <a:xfrm>
              <a:off x="3287072" y="1413123"/>
              <a:ext cx="3392980" cy="746918"/>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8" name="矩形 28"/>
            <p:cNvSpPr/>
            <p:nvPr/>
          </p:nvSpPr>
          <p:spPr>
            <a:xfrm>
              <a:off x="3355880" y="1345115"/>
              <a:ext cx="600362" cy="442747"/>
            </a:xfrm>
            <a:prstGeom prst="rect">
              <a:avLst/>
            </a:prstGeom>
            <a:solidFill>
              <a:srgbClr val="DBEEF4"/>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algn="ctr"/>
              <a:endParaRPr lang="en-US" sz="2500" dirty="0">
                <a:solidFill>
                  <a:srgbClr val="FFFFFF"/>
                </a:solidFill>
              </a:endParaRPr>
            </a:p>
          </p:txBody>
        </p:sp>
      </p:grpSp>
      <p:sp>
        <p:nvSpPr>
          <p:cNvPr id="9" name="Rectangle 8"/>
          <p:cNvSpPr/>
          <p:nvPr/>
        </p:nvSpPr>
        <p:spPr>
          <a:xfrm>
            <a:off x="5450374" y="1986037"/>
            <a:ext cx="3613199" cy="1015663"/>
          </a:xfrm>
          <a:prstGeom prst="rect">
            <a:avLst/>
          </a:prstGeom>
        </p:spPr>
        <p:txBody>
          <a:bodyPr wrap="square">
            <a:spAutoFit/>
          </a:bodyPr>
          <a:lstStyle/>
          <a:p>
            <a:pPr algn="just">
              <a:buClr>
                <a:srgbClr val="000000"/>
              </a:buClr>
              <a:buFont typeface="Arial"/>
              <a:buNone/>
            </a:pPr>
            <a:r>
              <a:rPr lang="en-US" sz="3000" dirty="0" smtClean="0">
                <a:solidFill>
                  <a:prstClr val="black"/>
                </a:solidFill>
                <a:latin typeface="Times New Roman" panose="02020603050405020304" pitchFamily="18" charset="0"/>
                <a:ea typeface="Times New Roman"/>
                <a:sym typeface="Times New Roman"/>
              </a:rPr>
              <a:t>Tin </a:t>
            </a:r>
            <a:r>
              <a:rPr lang="en-US" sz="3000" dirty="0" err="1" smtClean="0">
                <a:solidFill>
                  <a:prstClr val="black"/>
                </a:solidFill>
                <a:latin typeface="Times New Roman" panose="02020603050405020304" pitchFamily="18" charset="0"/>
                <a:ea typeface="Times New Roman"/>
                <a:sym typeface="Times New Roman"/>
              </a:rPr>
              <a:t>tưởng</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vào</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khả</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năng</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của</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bản</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thân</a:t>
            </a:r>
            <a:endParaRPr lang="vi-VN" sz="3000" b="1" i="1" kern="0" dirty="0">
              <a:solidFill>
                <a:prstClr val="black"/>
              </a:solidFill>
              <a:latin typeface="Times New Roman"/>
              <a:ea typeface="Times New Roman"/>
              <a:cs typeface="Times New Roman"/>
              <a:sym typeface="Times New Roman"/>
            </a:endParaRPr>
          </a:p>
        </p:txBody>
      </p:sp>
      <p:grpSp>
        <p:nvGrpSpPr>
          <p:cNvPr id="10" name="组合 23"/>
          <p:cNvGrpSpPr/>
          <p:nvPr/>
        </p:nvGrpSpPr>
        <p:grpSpPr>
          <a:xfrm>
            <a:off x="5609330" y="3469765"/>
            <a:ext cx="4770758" cy="1243207"/>
            <a:chOff x="3287072" y="1345115"/>
            <a:chExt cx="3392980" cy="814926"/>
          </a:xfrm>
        </p:grpSpPr>
        <p:sp>
          <p:nvSpPr>
            <p:cNvPr id="11" name="矩形 27"/>
            <p:cNvSpPr/>
            <p:nvPr/>
          </p:nvSpPr>
          <p:spPr>
            <a:xfrm>
              <a:off x="3287072" y="1413123"/>
              <a:ext cx="3392980" cy="746918"/>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2" name="矩形 28"/>
            <p:cNvSpPr/>
            <p:nvPr/>
          </p:nvSpPr>
          <p:spPr>
            <a:xfrm>
              <a:off x="3355880" y="1345115"/>
              <a:ext cx="600362" cy="442747"/>
            </a:xfrm>
            <a:prstGeom prst="rect">
              <a:avLst/>
            </a:prstGeom>
            <a:solidFill>
              <a:srgbClr val="009999"/>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algn="ctr"/>
              <a:endParaRPr lang="en-US" sz="2500" dirty="0">
                <a:solidFill>
                  <a:srgbClr val="FFFFFF"/>
                </a:solidFill>
              </a:endParaRPr>
            </a:p>
          </p:txBody>
        </p:sp>
      </p:grpSp>
      <p:sp>
        <p:nvSpPr>
          <p:cNvPr id="13" name="Rectangle 12"/>
          <p:cNvSpPr/>
          <p:nvPr/>
        </p:nvSpPr>
        <p:spPr>
          <a:xfrm>
            <a:off x="6646977" y="3635411"/>
            <a:ext cx="3613199" cy="1015663"/>
          </a:xfrm>
          <a:prstGeom prst="rect">
            <a:avLst/>
          </a:prstGeom>
        </p:spPr>
        <p:txBody>
          <a:bodyPr wrap="square">
            <a:spAutoFit/>
          </a:bodyPr>
          <a:lstStyle/>
          <a:p>
            <a:pPr algn="just">
              <a:buClr>
                <a:srgbClr val="000000"/>
              </a:buClr>
              <a:buFont typeface="Arial"/>
              <a:buNone/>
            </a:pPr>
            <a:r>
              <a:rPr lang="en-US" sz="3000" dirty="0" err="1" smtClean="0">
                <a:solidFill>
                  <a:prstClr val="black"/>
                </a:solidFill>
                <a:latin typeface="Times New Roman" panose="02020603050405020304" pitchFamily="18" charset="0"/>
                <a:ea typeface="Times New Roman"/>
                <a:sym typeface="Times New Roman"/>
              </a:rPr>
              <a:t>Dũng</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cảm</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đối</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mặt</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với</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khó</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khăn</a:t>
            </a:r>
            <a:endParaRPr lang="vi-VN" sz="3000" b="1" i="1" kern="0" dirty="0">
              <a:solidFill>
                <a:prstClr val="black"/>
              </a:solidFill>
              <a:latin typeface="Times New Roman"/>
              <a:ea typeface="Times New Roman"/>
              <a:cs typeface="Times New Roman"/>
              <a:sym typeface="Times New Roman"/>
            </a:endParaRPr>
          </a:p>
        </p:txBody>
      </p:sp>
      <p:grpSp>
        <p:nvGrpSpPr>
          <p:cNvPr id="14" name="组合 23"/>
          <p:cNvGrpSpPr/>
          <p:nvPr/>
        </p:nvGrpSpPr>
        <p:grpSpPr>
          <a:xfrm>
            <a:off x="4403415" y="5015390"/>
            <a:ext cx="4770758" cy="1243207"/>
            <a:chOff x="3287072" y="1345115"/>
            <a:chExt cx="3392980" cy="814926"/>
          </a:xfrm>
        </p:grpSpPr>
        <p:sp>
          <p:nvSpPr>
            <p:cNvPr id="17" name="矩形 27"/>
            <p:cNvSpPr/>
            <p:nvPr/>
          </p:nvSpPr>
          <p:spPr>
            <a:xfrm>
              <a:off x="3287072" y="1413123"/>
              <a:ext cx="3392980" cy="746918"/>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8" name="矩形 28"/>
            <p:cNvSpPr/>
            <p:nvPr/>
          </p:nvSpPr>
          <p:spPr>
            <a:xfrm>
              <a:off x="3355880" y="1345115"/>
              <a:ext cx="600362" cy="44274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algn="ctr"/>
              <a:endParaRPr lang="en-US" sz="2500" dirty="0">
                <a:solidFill>
                  <a:srgbClr val="FFFFFF"/>
                </a:solidFill>
              </a:endParaRPr>
            </a:p>
          </p:txBody>
        </p:sp>
      </p:grpSp>
      <p:sp>
        <p:nvSpPr>
          <p:cNvPr id="19" name="Rectangle 18"/>
          <p:cNvSpPr/>
          <p:nvPr/>
        </p:nvSpPr>
        <p:spPr>
          <a:xfrm>
            <a:off x="5441062" y="5181036"/>
            <a:ext cx="3613199" cy="1015663"/>
          </a:xfrm>
          <a:prstGeom prst="rect">
            <a:avLst/>
          </a:prstGeom>
        </p:spPr>
        <p:txBody>
          <a:bodyPr wrap="square">
            <a:spAutoFit/>
          </a:bodyPr>
          <a:lstStyle/>
          <a:p>
            <a:pPr algn="just">
              <a:buClr>
                <a:srgbClr val="000000"/>
              </a:buClr>
              <a:buFont typeface="Arial"/>
              <a:buNone/>
            </a:pPr>
            <a:r>
              <a:rPr lang="en-US" sz="3000" dirty="0" err="1" smtClean="0">
                <a:solidFill>
                  <a:prstClr val="black"/>
                </a:solidFill>
                <a:latin typeface="Times New Roman" panose="02020603050405020304" pitchFamily="18" charset="0"/>
                <a:ea typeface="Times New Roman"/>
                <a:sym typeface="Times New Roman"/>
              </a:rPr>
              <a:t>Kiên</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trì</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để</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vượt</a:t>
            </a:r>
            <a:r>
              <a:rPr lang="en-US" sz="3000" dirty="0" smtClean="0">
                <a:solidFill>
                  <a:prstClr val="black"/>
                </a:solidFill>
                <a:latin typeface="Times New Roman" panose="02020603050405020304" pitchFamily="18" charset="0"/>
                <a:ea typeface="Times New Roman"/>
                <a:sym typeface="Times New Roman"/>
              </a:rPr>
              <a:t> qua </a:t>
            </a:r>
            <a:r>
              <a:rPr lang="en-US" sz="3000" dirty="0" err="1" smtClean="0">
                <a:solidFill>
                  <a:prstClr val="black"/>
                </a:solidFill>
                <a:latin typeface="Times New Roman" panose="02020603050405020304" pitchFamily="18" charset="0"/>
                <a:ea typeface="Times New Roman"/>
                <a:sym typeface="Times New Roman"/>
              </a:rPr>
              <a:t>thử</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thách</a:t>
            </a:r>
            <a:endParaRPr lang="vi-VN" sz="3000" b="1" i="1" kern="0" dirty="0">
              <a:solidFill>
                <a:prstClr val="black"/>
              </a:solidFill>
              <a:latin typeface="Times New Roman"/>
              <a:ea typeface="Times New Roman"/>
              <a:cs typeface="Times New Roman"/>
              <a:sym typeface="Times New Roman"/>
            </a:endParaRPr>
          </a:p>
        </p:txBody>
      </p:sp>
      <p:sp>
        <p:nvSpPr>
          <p:cNvPr id="2" name="Rectangle 1"/>
          <p:cNvSpPr/>
          <p:nvPr/>
        </p:nvSpPr>
        <p:spPr>
          <a:xfrm>
            <a:off x="596879" y="1425898"/>
            <a:ext cx="3211135" cy="646331"/>
          </a:xfrm>
          <a:prstGeom prst="rect">
            <a:avLst/>
          </a:prstGeom>
        </p:spPr>
        <p:txBody>
          <a:bodyPr wrap="none">
            <a:spAutoFit/>
          </a:bodyPr>
          <a:lstStyle/>
          <a:p>
            <a:pPr algn="just">
              <a:buClr>
                <a:srgbClr val="000000"/>
              </a:buClr>
              <a:defRPr/>
            </a:pPr>
            <a:r>
              <a:rPr lang="en-US" sz="3600" b="1" kern="0" dirty="0" smtClean="0">
                <a:latin typeface="Times New Roman"/>
                <a:ea typeface="Times New Roman"/>
                <a:cs typeface="Times New Roman"/>
                <a:sym typeface="Times New Roman"/>
              </a:rPr>
              <a:t>- </a:t>
            </a:r>
            <a:r>
              <a:rPr lang="en-US" sz="3600" b="1" kern="0" dirty="0" err="1" smtClean="0">
                <a:latin typeface="Times New Roman"/>
                <a:ea typeface="Times New Roman"/>
                <a:cs typeface="Times New Roman"/>
                <a:sym typeface="Times New Roman"/>
              </a:rPr>
              <a:t>Bài</a:t>
            </a:r>
            <a:r>
              <a:rPr lang="en-US" sz="3600" b="1" kern="0" dirty="0" smtClean="0">
                <a:latin typeface="Times New Roman"/>
                <a:ea typeface="Times New Roman"/>
                <a:cs typeface="Times New Roman"/>
                <a:sym typeface="Times New Roman"/>
              </a:rPr>
              <a:t> </a:t>
            </a:r>
            <a:r>
              <a:rPr lang="en-US" sz="3600" b="1" kern="0" dirty="0" err="1" smtClean="0">
                <a:latin typeface="Times New Roman"/>
                <a:ea typeface="Times New Roman"/>
                <a:cs typeface="Times New Roman"/>
                <a:sym typeface="Times New Roman"/>
              </a:rPr>
              <a:t>học</a:t>
            </a:r>
            <a:r>
              <a:rPr lang="en-US" sz="3600" b="1" kern="0" dirty="0" smtClean="0">
                <a:latin typeface="Times New Roman"/>
                <a:ea typeface="Times New Roman"/>
                <a:cs typeface="Times New Roman"/>
                <a:sym typeface="Times New Roman"/>
              </a:rPr>
              <a:t> </a:t>
            </a:r>
            <a:r>
              <a:rPr lang="en-US" sz="3600" b="1" kern="0" dirty="0" err="1" smtClean="0">
                <a:latin typeface="Times New Roman"/>
                <a:ea typeface="Times New Roman"/>
                <a:cs typeface="Times New Roman"/>
                <a:sym typeface="Times New Roman"/>
              </a:rPr>
              <a:t>rút</a:t>
            </a:r>
            <a:r>
              <a:rPr lang="en-US" sz="3600" b="1" kern="0" dirty="0" smtClean="0">
                <a:latin typeface="Times New Roman"/>
                <a:ea typeface="Times New Roman"/>
                <a:cs typeface="Times New Roman"/>
                <a:sym typeface="Times New Roman"/>
              </a:rPr>
              <a:t> </a:t>
            </a:r>
            <a:r>
              <a:rPr lang="en-US" sz="3600" b="1" kern="0" dirty="0" err="1" smtClean="0">
                <a:latin typeface="Times New Roman"/>
                <a:ea typeface="Times New Roman"/>
                <a:cs typeface="Times New Roman"/>
                <a:sym typeface="Times New Roman"/>
              </a:rPr>
              <a:t>ra</a:t>
            </a:r>
            <a:endParaRPr lang="vi-VN" sz="3600" b="1" kern="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75412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21" name="Google Shape;1221;p65"/>
          <p:cNvSpPr/>
          <p:nvPr/>
        </p:nvSpPr>
        <p:spPr>
          <a:xfrm flipH="1">
            <a:off x="-96268" y="-88901"/>
            <a:ext cx="4355400" cy="2021709"/>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69" y="154641"/>
            <a:ext cx="5767101" cy="3027829"/>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869" y="3320926"/>
            <a:ext cx="5767101" cy="3220844"/>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8727" y="154640"/>
            <a:ext cx="5736622" cy="3027829"/>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9442" y="3301832"/>
            <a:ext cx="5803295" cy="3239938"/>
          </a:xfrm>
          <a:prstGeom prst="rect">
            <a:avLst/>
          </a:prstGeom>
        </p:spPr>
      </p:pic>
      <p:sp>
        <p:nvSpPr>
          <p:cNvPr id="2" name="Rectangle 1"/>
          <p:cNvSpPr/>
          <p:nvPr/>
        </p:nvSpPr>
        <p:spPr>
          <a:xfrm rot="18851155">
            <a:off x="4403186" y="1591709"/>
            <a:ext cx="3334043" cy="3319975"/>
          </a:xfrm>
          <a:prstGeom prst="rect">
            <a:avLst/>
          </a:prstGeom>
          <a:solidFill>
            <a:schemeClr val="bg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stretch>
            <a:fillRect/>
          </a:stretch>
        </p:blipFill>
        <p:spPr>
          <a:xfrm>
            <a:off x="4414999" y="1994126"/>
            <a:ext cx="3310415" cy="2615411"/>
          </a:xfrm>
          <a:prstGeom prst="rect">
            <a:avLst/>
          </a:prstGeom>
        </p:spPr>
      </p:pic>
    </p:spTree>
    <p:extLst>
      <p:ext uri="{BB962C8B-B14F-4D97-AF65-F5344CB8AC3E}">
        <p14:creationId xmlns:p14="http://schemas.microsoft.com/office/powerpoint/2010/main" val="382757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9" name="Google Shape;629;p47"/>
          <p:cNvSpPr/>
          <p:nvPr/>
        </p:nvSpPr>
        <p:spPr>
          <a:xfrm rot="1314825">
            <a:off x="1245738" y="-467373"/>
            <a:ext cx="2528389" cy="2624132"/>
          </a:xfrm>
          <a:custGeom>
            <a:avLst/>
            <a:gdLst/>
            <a:ahLst/>
            <a:cxnLst/>
            <a:rect l="l" t="t" r="r" b="b"/>
            <a:pathLst>
              <a:path w="43292" h="44928" extrusionOk="0">
                <a:moveTo>
                  <a:pt x="31705" y="3938"/>
                </a:moveTo>
                <a:lnTo>
                  <a:pt x="31705" y="3938"/>
                </a:lnTo>
                <a:cubicBezTo>
                  <a:pt x="29822" y="7662"/>
                  <a:pt x="26912" y="10744"/>
                  <a:pt x="23266" y="12806"/>
                </a:cubicBezTo>
                <a:cubicBezTo>
                  <a:pt x="22154" y="13431"/>
                  <a:pt x="20994" y="13968"/>
                  <a:pt x="19798" y="14409"/>
                </a:cubicBezTo>
                <a:cubicBezTo>
                  <a:pt x="19776" y="14416"/>
                  <a:pt x="19758" y="14426"/>
                  <a:pt x="19740" y="14439"/>
                </a:cubicBezTo>
                <a:cubicBezTo>
                  <a:pt x="18983" y="14624"/>
                  <a:pt x="18230" y="14826"/>
                  <a:pt x="17486" y="15053"/>
                </a:cubicBezTo>
                <a:cubicBezTo>
                  <a:pt x="16995" y="15202"/>
                  <a:pt x="16507" y="15361"/>
                  <a:pt x="16021" y="15528"/>
                </a:cubicBezTo>
                <a:cubicBezTo>
                  <a:pt x="17067" y="14873"/>
                  <a:pt x="18096" y="14192"/>
                  <a:pt x="19108" y="13483"/>
                </a:cubicBezTo>
                <a:cubicBezTo>
                  <a:pt x="21698" y="11669"/>
                  <a:pt x="24166" y="9687"/>
                  <a:pt x="26494" y="7548"/>
                </a:cubicBezTo>
                <a:cubicBezTo>
                  <a:pt x="27741" y="6401"/>
                  <a:pt x="28946" y="5210"/>
                  <a:pt x="30109" y="3976"/>
                </a:cubicBezTo>
                <a:cubicBezTo>
                  <a:pt x="30344" y="4021"/>
                  <a:pt x="30582" y="4044"/>
                  <a:pt x="30820" y="4044"/>
                </a:cubicBezTo>
                <a:cubicBezTo>
                  <a:pt x="31117" y="4044"/>
                  <a:pt x="31415" y="4009"/>
                  <a:pt x="31705" y="3938"/>
                </a:cubicBezTo>
                <a:close/>
                <a:moveTo>
                  <a:pt x="30267" y="2285"/>
                </a:moveTo>
                <a:cubicBezTo>
                  <a:pt x="30145" y="2714"/>
                  <a:pt x="29886" y="3093"/>
                  <a:pt x="29530" y="3364"/>
                </a:cubicBezTo>
                <a:cubicBezTo>
                  <a:pt x="29353" y="3497"/>
                  <a:pt x="29370" y="3750"/>
                  <a:pt x="29580" y="3833"/>
                </a:cubicBezTo>
                <a:cubicBezTo>
                  <a:pt x="25340" y="8261"/>
                  <a:pt x="20539" y="12151"/>
                  <a:pt x="15321" y="15369"/>
                </a:cubicBezTo>
                <a:cubicBezTo>
                  <a:pt x="14623" y="15800"/>
                  <a:pt x="13914" y="16207"/>
                  <a:pt x="13201" y="16607"/>
                </a:cubicBezTo>
                <a:cubicBezTo>
                  <a:pt x="13010" y="16687"/>
                  <a:pt x="12821" y="16768"/>
                  <a:pt x="12632" y="16850"/>
                </a:cubicBezTo>
                <a:cubicBezTo>
                  <a:pt x="16867" y="12918"/>
                  <a:pt x="21206" y="9105"/>
                  <a:pt x="25650" y="5409"/>
                </a:cubicBezTo>
                <a:cubicBezTo>
                  <a:pt x="26881" y="4389"/>
                  <a:pt x="28123" y="3379"/>
                  <a:pt x="29372" y="2381"/>
                </a:cubicBezTo>
                <a:lnTo>
                  <a:pt x="30267" y="2285"/>
                </a:lnTo>
                <a:close/>
                <a:moveTo>
                  <a:pt x="29675" y="810"/>
                </a:moveTo>
                <a:cubicBezTo>
                  <a:pt x="29364" y="1254"/>
                  <a:pt x="28994" y="1657"/>
                  <a:pt x="28577" y="2004"/>
                </a:cubicBezTo>
                <a:cubicBezTo>
                  <a:pt x="28465" y="2096"/>
                  <a:pt x="28489" y="2272"/>
                  <a:pt x="28580" y="2372"/>
                </a:cubicBezTo>
                <a:cubicBezTo>
                  <a:pt x="23842" y="6173"/>
                  <a:pt x="19229" y="10124"/>
                  <a:pt x="14741" y="14222"/>
                </a:cubicBezTo>
                <a:cubicBezTo>
                  <a:pt x="13571" y="15292"/>
                  <a:pt x="12412" y="16372"/>
                  <a:pt x="11264" y="17462"/>
                </a:cubicBezTo>
                <a:cubicBezTo>
                  <a:pt x="11254" y="17466"/>
                  <a:pt x="11243" y="17468"/>
                  <a:pt x="11232" y="17472"/>
                </a:cubicBezTo>
                <a:cubicBezTo>
                  <a:pt x="11178" y="17249"/>
                  <a:pt x="11348" y="16920"/>
                  <a:pt x="11438" y="16760"/>
                </a:cubicBezTo>
                <a:cubicBezTo>
                  <a:pt x="11652" y="16381"/>
                  <a:pt x="11889" y="16013"/>
                  <a:pt x="12123" y="15646"/>
                </a:cubicBezTo>
                <a:cubicBezTo>
                  <a:pt x="12591" y="14913"/>
                  <a:pt x="13085" y="14195"/>
                  <a:pt x="13603" y="13494"/>
                </a:cubicBezTo>
                <a:cubicBezTo>
                  <a:pt x="16708" y="9307"/>
                  <a:pt x="20616" y="5779"/>
                  <a:pt x="25101" y="3120"/>
                </a:cubicBezTo>
                <a:cubicBezTo>
                  <a:pt x="26572" y="2249"/>
                  <a:pt x="28100" y="1477"/>
                  <a:pt x="29675" y="810"/>
                </a:cubicBezTo>
                <a:close/>
                <a:moveTo>
                  <a:pt x="30470" y="13628"/>
                </a:moveTo>
                <a:cubicBezTo>
                  <a:pt x="31794" y="13628"/>
                  <a:pt x="33118" y="13687"/>
                  <a:pt x="34438" y="13806"/>
                </a:cubicBezTo>
                <a:cubicBezTo>
                  <a:pt x="36385" y="13982"/>
                  <a:pt x="38320" y="14292"/>
                  <a:pt x="40224" y="14732"/>
                </a:cubicBezTo>
                <a:lnTo>
                  <a:pt x="38009" y="15610"/>
                </a:lnTo>
                <a:cubicBezTo>
                  <a:pt x="35704" y="15331"/>
                  <a:pt x="33374" y="15203"/>
                  <a:pt x="31047" y="15203"/>
                </a:cubicBezTo>
                <a:cubicBezTo>
                  <a:pt x="29854" y="15203"/>
                  <a:pt x="28661" y="15237"/>
                  <a:pt x="27473" y="15301"/>
                </a:cubicBezTo>
                <a:cubicBezTo>
                  <a:pt x="23940" y="15492"/>
                  <a:pt x="20428" y="15970"/>
                  <a:pt x="16973" y="16733"/>
                </a:cubicBezTo>
                <a:cubicBezTo>
                  <a:pt x="15230" y="17118"/>
                  <a:pt x="13507" y="17580"/>
                  <a:pt x="11803" y="18109"/>
                </a:cubicBezTo>
                <a:cubicBezTo>
                  <a:pt x="11790" y="18075"/>
                  <a:pt x="11772" y="18043"/>
                  <a:pt x="11749" y="18016"/>
                </a:cubicBezTo>
                <a:cubicBezTo>
                  <a:pt x="12400" y="17678"/>
                  <a:pt x="13041" y="17318"/>
                  <a:pt x="13675" y="16947"/>
                </a:cubicBezTo>
                <a:cubicBezTo>
                  <a:pt x="15670" y="16122"/>
                  <a:pt x="17723" y="15448"/>
                  <a:pt x="19818" y="14928"/>
                </a:cubicBezTo>
                <a:cubicBezTo>
                  <a:pt x="19827" y="14929"/>
                  <a:pt x="19836" y="14930"/>
                  <a:pt x="19845" y="14930"/>
                </a:cubicBezTo>
                <a:cubicBezTo>
                  <a:pt x="19876" y="14930"/>
                  <a:pt x="19907" y="14924"/>
                  <a:pt x="19935" y="14913"/>
                </a:cubicBezTo>
                <a:cubicBezTo>
                  <a:pt x="19961" y="14903"/>
                  <a:pt x="19986" y="14893"/>
                  <a:pt x="20010" y="14883"/>
                </a:cubicBezTo>
                <a:cubicBezTo>
                  <a:pt x="20900" y="14667"/>
                  <a:pt x="21795" y="14476"/>
                  <a:pt x="22697" y="14315"/>
                </a:cubicBezTo>
                <a:cubicBezTo>
                  <a:pt x="25265" y="13857"/>
                  <a:pt x="27866" y="13628"/>
                  <a:pt x="30470" y="13628"/>
                </a:cubicBezTo>
                <a:close/>
                <a:moveTo>
                  <a:pt x="31002" y="15710"/>
                </a:moveTo>
                <a:cubicBezTo>
                  <a:pt x="31383" y="15710"/>
                  <a:pt x="31764" y="15713"/>
                  <a:pt x="32145" y="15720"/>
                </a:cubicBezTo>
                <a:cubicBezTo>
                  <a:pt x="34008" y="15753"/>
                  <a:pt x="35864" y="15881"/>
                  <a:pt x="37717" y="16061"/>
                </a:cubicBezTo>
                <a:cubicBezTo>
                  <a:pt x="37738" y="16092"/>
                  <a:pt x="37767" y="16117"/>
                  <a:pt x="37798" y="16135"/>
                </a:cubicBezTo>
                <a:cubicBezTo>
                  <a:pt x="38611" y="16580"/>
                  <a:pt x="39509" y="16850"/>
                  <a:pt x="40433" y="16928"/>
                </a:cubicBezTo>
                <a:cubicBezTo>
                  <a:pt x="40226" y="17103"/>
                  <a:pt x="40042" y="17306"/>
                  <a:pt x="39886" y="17528"/>
                </a:cubicBezTo>
                <a:cubicBezTo>
                  <a:pt x="39879" y="17539"/>
                  <a:pt x="39873" y="17549"/>
                  <a:pt x="39868" y="17561"/>
                </a:cubicBezTo>
                <a:cubicBezTo>
                  <a:pt x="38405" y="17171"/>
                  <a:pt x="36892" y="17051"/>
                  <a:pt x="35383" y="17051"/>
                </a:cubicBezTo>
                <a:cubicBezTo>
                  <a:pt x="35143" y="17051"/>
                  <a:pt x="34902" y="17054"/>
                  <a:pt x="34662" y="17060"/>
                </a:cubicBezTo>
                <a:cubicBezTo>
                  <a:pt x="32811" y="17103"/>
                  <a:pt x="30960" y="17235"/>
                  <a:pt x="29112" y="17335"/>
                </a:cubicBezTo>
                <a:lnTo>
                  <a:pt x="17667" y="17952"/>
                </a:lnTo>
                <a:lnTo>
                  <a:pt x="13322" y="18186"/>
                </a:lnTo>
                <a:cubicBezTo>
                  <a:pt x="16040" y="17407"/>
                  <a:pt x="18805" y="16808"/>
                  <a:pt x="21601" y="16394"/>
                </a:cubicBezTo>
                <a:cubicBezTo>
                  <a:pt x="24712" y="15935"/>
                  <a:pt x="27857" y="15710"/>
                  <a:pt x="31002" y="15710"/>
                </a:cubicBezTo>
                <a:close/>
                <a:moveTo>
                  <a:pt x="35402" y="17559"/>
                </a:moveTo>
                <a:cubicBezTo>
                  <a:pt x="36906" y="17559"/>
                  <a:pt x="38407" y="17677"/>
                  <a:pt x="39863" y="18082"/>
                </a:cubicBezTo>
                <a:cubicBezTo>
                  <a:pt x="39889" y="18090"/>
                  <a:pt x="39914" y="18093"/>
                  <a:pt x="39937" y="18093"/>
                </a:cubicBezTo>
                <a:cubicBezTo>
                  <a:pt x="40039" y="18093"/>
                  <a:pt x="40114" y="18029"/>
                  <a:pt x="40152" y="17946"/>
                </a:cubicBezTo>
                <a:lnTo>
                  <a:pt x="42116" y="18718"/>
                </a:lnTo>
                <a:cubicBezTo>
                  <a:pt x="38382" y="19627"/>
                  <a:pt x="34574" y="20194"/>
                  <a:pt x="30737" y="20413"/>
                </a:cubicBezTo>
                <a:lnTo>
                  <a:pt x="30737" y="20412"/>
                </a:lnTo>
                <a:cubicBezTo>
                  <a:pt x="29528" y="20481"/>
                  <a:pt x="28317" y="20515"/>
                  <a:pt x="27107" y="20515"/>
                </a:cubicBezTo>
                <a:cubicBezTo>
                  <a:pt x="24230" y="20515"/>
                  <a:pt x="21354" y="20321"/>
                  <a:pt x="18500" y="19933"/>
                </a:cubicBezTo>
                <a:cubicBezTo>
                  <a:pt x="16397" y="19644"/>
                  <a:pt x="14313" y="19249"/>
                  <a:pt x="12250" y="18751"/>
                </a:cubicBezTo>
                <a:lnTo>
                  <a:pt x="22565" y="18194"/>
                </a:lnTo>
                <a:cubicBezTo>
                  <a:pt x="26317" y="17993"/>
                  <a:pt x="30069" y="17748"/>
                  <a:pt x="33823" y="17595"/>
                </a:cubicBezTo>
                <a:cubicBezTo>
                  <a:pt x="34348" y="17574"/>
                  <a:pt x="34875" y="17559"/>
                  <a:pt x="35402" y="17559"/>
                </a:cubicBezTo>
                <a:close/>
                <a:moveTo>
                  <a:pt x="13405" y="19587"/>
                </a:moveTo>
                <a:lnTo>
                  <a:pt x="13405" y="19587"/>
                </a:lnTo>
                <a:cubicBezTo>
                  <a:pt x="16922" y="20482"/>
                  <a:pt x="20402" y="21502"/>
                  <a:pt x="23850" y="22647"/>
                </a:cubicBezTo>
                <a:lnTo>
                  <a:pt x="23851" y="22646"/>
                </a:lnTo>
                <a:cubicBezTo>
                  <a:pt x="25733" y="23272"/>
                  <a:pt x="27598" y="23943"/>
                  <a:pt x="29459" y="24630"/>
                </a:cubicBezTo>
                <a:cubicBezTo>
                  <a:pt x="30878" y="25153"/>
                  <a:pt x="32296" y="25693"/>
                  <a:pt x="33636" y="26403"/>
                </a:cubicBezTo>
                <a:cubicBezTo>
                  <a:pt x="34990" y="27119"/>
                  <a:pt x="36348" y="28030"/>
                  <a:pt x="37177" y="29348"/>
                </a:cubicBezTo>
                <a:cubicBezTo>
                  <a:pt x="37118" y="29357"/>
                  <a:pt x="37057" y="29361"/>
                  <a:pt x="36996" y="29361"/>
                </a:cubicBezTo>
                <a:cubicBezTo>
                  <a:pt x="36508" y="29361"/>
                  <a:pt x="35981" y="29085"/>
                  <a:pt x="35552" y="28945"/>
                </a:cubicBezTo>
                <a:cubicBezTo>
                  <a:pt x="35530" y="28939"/>
                  <a:pt x="35507" y="28936"/>
                  <a:pt x="35483" y="28936"/>
                </a:cubicBezTo>
                <a:cubicBezTo>
                  <a:pt x="31942" y="27455"/>
                  <a:pt x="28465" y="25832"/>
                  <a:pt x="24947" y="24299"/>
                </a:cubicBezTo>
                <a:cubicBezTo>
                  <a:pt x="23382" y="23617"/>
                  <a:pt x="21807" y="22963"/>
                  <a:pt x="20206" y="22370"/>
                </a:cubicBezTo>
                <a:cubicBezTo>
                  <a:pt x="18719" y="21819"/>
                  <a:pt x="17223" y="21288"/>
                  <a:pt x="15759" y="20679"/>
                </a:cubicBezTo>
                <a:cubicBezTo>
                  <a:pt x="14966" y="20347"/>
                  <a:pt x="14173" y="19992"/>
                  <a:pt x="13405" y="19587"/>
                </a:cubicBezTo>
                <a:close/>
                <a:moveTo>
                  <a:pt x="14114" y="20480"/>
                </a:moveTo>
                <a:lnTo>
                  <a:pt x="14114" y="20480"/>
                </a:lnTo>
                <a:cubicBezTo>
                  <a:pt x="14355" y="20595"/>
                  <a:pt x="14596" y="20707"/>
                  <a:pt x="14840" y="20815"/>
                </a:cubicBezTo>
                <a:cubicBezTo>
                  <a:pt x="16306" y="21470"/>
                  <a:pt x="17814" y="22024"/>
                  <a:pt x="19321" y="22577"/>
                </a:cubicBezTo>
                <a:cubicBezTo>
                  <a:pt x="22746" y="23834"/>
                  <a:pt x="26064" y="25336"/>
                  <a:pt x="29387" y="26838"/>
                </a:cubicBezTo>
                <a:cubicBezTo>
                  <a:pt x="31337" y="27719"/>
                  <a:pt x="33289" y="28612"/>
                  <a:pt x="35283" y="29391"/>
                </a:cubicBezTo>
                <a:cubicBezTo>
                  <a:pt x="35587" y="29905"/>
                  <a:pt x="35932" y="30394"/>
                  <a:pt x="36317" y="30850"/>
                </a:cubicBezTo>
                <a:cubicBezTo>
                  <a:pt x="36142" y="30836"/>
                  <a:pt x="35966" y="30830"/>
                  <a:pt x="35791" y="30830"/>
                </a:cubicBezTo>
                <a:cubicBezTo>
                  <a:pt x="35604" y="30830"/>
                  <a:pt x="35417" y="30837"/>
                  <a:pt x="35231" y="30852"/>
                </a:cubicBezTo>
                <a:lnTo>
                  <a:pt x="35232" y="30852"/>
                </a:lnTo>
                <a:cubicBezTo>
                  <a:pt x="35031" y="30870"/>
                  <a:pt x="34899" y="31065"/>
                  <a:pt x="35002" y="31254"/>
                </a:cubicBezTo>
                <a:lnTo>
                  <a:pt x="35452" y="32078"/>
                </a:lnTo>
                <a:cubicBezTo>
                  <a:pt x="34951" y="31943"/>
                  <a:pt x="34441" y="31842"/>
                  <a:pt x="33926" y="31776"/>
                </a:cubicBezTo>
                <a:cubicBezTo>
                  <a:pt x="33903" y="31725"/>
                  <a:pt x="33863" y="31685"/>
                  <a:pt x="33814" y="31662"/>
                </a:cubicBezTo>
                <a:cubicBezTo>
                  <a:pt x="32278" y="30885"/>
                  <a:pt x="30710" y="30171"/>
                  <a:pt x="29167" y="29411"/>
                </a:cubicBezTo>
                <a:cubicBezTo>
                  <a:pt x="27607" y="28643"/>
                  <a:pt x="26054" y="27857"/>
                  <a:pt x="24520" y="27037"/>
                </a:cubicBezTo>
                <a:cubicBezTo>
                  <a:pt x="21481" y="25414"/>
                  <a:pt x="18505" y="23659"/>
                  <a:pt x="15699" y="21657"/>
                </a:cubicBezTo>
                <a:cubicBezTo>
                  <a:pt x="15163" y="21274"/>
                  <a:pt x="14636" y="20880"/>
                  <a:pt x="14114" y="20480"/>
                </a:cubicBezTo>
                <a:close/>
                <a:moveTo>
                  <a:pt x="11808" y="19233"/>
                </a:moveTo>
                <a:lnTo>
                  <a:pt x="11808" y="19233"/>
                </a:lnTo>
                <a:cubicBezTo>
                  <a:pt x="14081" y="21186"/>
                  <a:pt x="16529" y="22926"/>
                  <a:pt x="19073" y="24509"/>
                </a:cubicBezTo>
                <a:cubicBezTo>
                  <a:pt x="22035" y="26352"/>
                  <a:pt x="25127" y="27980"/>
                  <a:pt x="28250" y="29532"/>
                </a:cubicBezTo>
                <a:cubicBezTo>
                  <a:pt x="29900" y="30352"/>
                  <a:pt x="31552" y="31182"/>
                  <a:pt x="33229" y="31948"/>
                </a:cubicBezTo>
                <a:cubicBezTo>
                  <a:pt x="33217" y="32008"/>
                  <a:pt x="33228" y="32071"/>
                  <a:pt x="33258" y="32124"/>
                </a:cubicBezTo>
                <a:cubicBezTo>
                  <a:pt x="33572" y="32621"/>
                  <a:pt x="33974" y="33055"/>
                  <a:pt x="34444" y="33408"/>
                </a:cubicBezTo>
                <a:cubicBezTo>
                  <a:pt x="31183" y="33375"/>
                  <a:pt x="27854" y="32922"/>
                  <a:pt x="24921" y="31441"/>
                </a:cubicBezTo>
                <a:cubicBezTo>
                  <a:pt x="23224" y="30583"/>
                  <a:pt x="21779" y="29370"/>
                  <a:pt x="20432" y="28040"/>
                </a:cubicBezTo>
                <a:cubicBezTo>
                  <a:pt x="18988" y="26617"/>
                  <a:pt x="17596" y="25137"/>
                  <a:pt x="16184" y="23681"/>
                </a:cubicBezTo>
                <a:cubicBezTo>
                  <a:pt x="15413" y="22885"/>
                  <a:pt x="14668" y="22057"/>
                  <a:pt x="13881" y="21277"/>
                </a:cubicBezTo>
                <a:cubicBezTo>
                  <a:pt x="13561" y="20960"/>
                  <a:pt x="13230" y="20652"/>
                  <a:pt x="12831" y="20438"/>
                </a:cubicBezTo>
                <a:cubicBezTo>
                  <a:pt x="12501" y="20260"/>
                  <a:pt x="12096" y="20113"/>
                  <a:pt x="11914" y="19761"/>
                </a:cubicBezTo>
                <a:cubicBezTo>
                  <a:pt x="11898" y="19732"/>
                  <a:pt x="11878" y="19706"/>
                  <a:pt x="11854" y="19684"/>
                </a:cubicBezTo>
                <a:cubicBezTo>
                  <a:pt x="11838" y="19533"/>
                  <a:pt x="11824" y="19382"/>
                  <a:pt x="11808" y="19233"/>
                </a:cubicBezTo>
                <a:close/>
                <a:moveTo>
                  <a:pt x="12157" y="21290"/>
                </a:moveTo>
                <a:lnTo>
                  <a:pt x="12157" y="21290"/>
                </a:lnTo>
                <a:cubicBezTo>
                  <a:pt x="13697" y="23685"/>
                  <a:pt x="16041" y="25498"/>
                  <a:pt x="17905" y="27632"/>
                </a:cubicBezTo>
                <a:lnTo>
                  <a:pt x="17906" y="27632"/>
                </a:lnTo>
                <a:cubicBezTo>
                  <a:pt x="20165" y="30221"/>
                  <a:pt x="21985" y="33202"/>
                  <a:pt x="23264" y="36390"/>
                </a:cubicBezTo>
                <a:cubicBezTo>
                  <a:pt x="23841" y="37836"/>
                  <a:pt x="24310" y="39322"/>
                  <a:pt x="24664" y="40838"/>
                </a:cubicBezTo>
                <a:lnTo>
                  <a:pt x="22826" y="38666"/>
                </a:lnTo>
                <a:cubicBezTo>
                  <a:pt x="22772" y="38602"/>
                  <a:pt x="22710" y="38577"/>
                  <a:pt x="22650" y="38577"/>
                </a:cubicBezTo>
                <a:cubicBezTo>
                  <a:pt x="22641" y="38577"/>
                  <a:pt x="22632" y="38578"/>
                  <a:pt x="22624" y="38579"/>
                </a:cubicBezTo>
                <a:cubicBezTo>
                  <a:pt x="21203" y="36303"/>
                  <a:pt x="19781" y="34029"/>
                  <a:pt x="18357" y="31755"/>
                </a:cubicBezTo>
                <a:cubicBezTo>
                  <a:pt x="16860" y="29365"/>
                  <a:pt x="15336" y="26989"/>
                  <a:pt x="13874" y="24577"/>
                </a:cubicBezTo>
                <a:cubicBezTo>
                  <a:pt x="13478" y="23926"/>
                  <a:pt x="13092" y="23270"/>
                  <a:pt x="12723" y="22604"/>
                </a:cubicBezTo>
                <a:cubicBezTo>
                  <a:pt x="12687" y="22537"/>
                  <a:pt x="12652" y="22468"/>
                  <a:pt x="12616" y="22401"/>
                </a:cubicBezTo>
                <a:cubicBezTo>
                  <a:pt x="12463" y="22031"/>
                  <a:pt x="12310" y="21660"/>
                  <a:pt x="12157" y="21290"/>
                </a:cubicBezTo>
                <a:close/>
                <a:moveTo>
                  <a:pt x="13995" y="25745"/>
                </a:moveTo>
                <a:cubicBezTo>
                  <a:pt x="14430" y="26447"/>
                  <a:pt x="14871" y="27146"/>
                  <a:pt x="15310" y="27846"/>
                </a:cubicBezTo>
                <a:cubicBezTo>
                  <a:pt x="16846" y="30295"/>
                  <a:pt x="18381" y="32743"/>
                  <a:pt x="19916" y="35191"/>
                </a:cubicBezTo>
                <a:cubicBezTo>
                  <a:pt x="20776" y="36563"/>
                  <a:pt x="21639" y="37935"/>
                  <a:pt x="22505" y="39305"/>
                </a:cubicBezTo>
                <a:lnTo>
                  <a:pt x="22506" y="39305"/>
                </a:lnTo>
                <a:cubicBezTo>
                  <a:pt x="22522" y="39332"/>
                  <a:pt x="22545" y="39355"/>
                  <a:pt x="22571" y="39374"/>
                </a:cubicBezTo>
                <a:cubicBezTo>
                  <a:pt x="22860" y="40100"/>
                  <a:pt x="23033" y="40868"/>
                  <a:pt x="23082" y="41648"/>
                </a:cubicBezTo>
                <a:lnTo>
                  <a:pt x="21268" y="40281"/>
                </a:lnTo>
                <a:cubicBezTo>
                  <a:pt x="21320" y="40194"/>
                  <a:pt x="21311" y="40082"/>
                  <a:pt x="21243" y="40006"/>
                </a:cubicBezTo>
                <a:cubicBezTo>
                  <a:pt x="19541" y="37967"/>
                  <a:pt x="18255" y="35623"/>
                  <a:pt x="17147" y="33220"/>
                </a:cubicBezTo>
                <a:cubicBezTo>
                  <a:pt x="16015" y="30765"/>
                  <a:pt x="15022" y="28245"/>
                  <a:pt x="13995" y="25745"/>
                </a:cubicBezTo>
                <a:close/>
                <a:moveTo>
                  <a:pt x="10888" y="20428"/>
                </a:moveTo>
                <a:lnTo>
                  <a:pt x="10888" y="20428"/>
                </a:lnTo>
                <a:cubicBezTo>
                  <a:pt x="10730" y="21317"/>
                  <a:pt x="10565" y="22204"/>
                  <a:pt x="10385" y="23088"/>
                </a:cubicBezTo>
                <a:cubicBezTo>
                  <a:pt x="10058" y="24698"/>
                  <a:pt x="9656" y="26284"/>
                  <a:pt x="9221" y="27869"/>
                </a:cubicBezTo>
                <a:cubicBezTo>
                  <a:pt x="8791" y="29431"/>
                  <a:pt x="8477" y="30988"/>
                  <a:pt x="8323" y="32603"/>
                </a:cubicBezTo>
                <a:cubicBezTo>
                  <a:pt x="8166" y="34263"/>
                  <a:pt x="8043" y="35928"/>
                  <a:pt x="7905" y="37592"/>
                </a:cubicBezTo>
                <a:cubicBezTo>
                  <a:pt x="7760" y="39335"/>
                  <a:pt x="7616" y="41078"/>
                  <a:pt x="7472" y="42821"/>
                </a:cubicBezTo>
                <a:cubicBezTo>
                  <a:pt x="7456" y="42719"/>
                  <a:pt x="7440" y="42615"/>
                  <a:pt x="7424" y="42513"/>
                </a:cubicBezTo>
                <a:cubicBezTo>
                  <a:pt x="7404" y="42383"/>
                  <a:pt x="7295" y="42322"/>
                  <a:pt x="7181" y="42322"/>
                </a:cubicBezTo>
                <a:cubicBezTo>
                  <a:pt x="7084" y="42322"/>
                  <a:pt x="6984" y="42366"/>
                  <a:pt x="6933" y="42448"/>
                </a:cubicBezTo>
                <a:cubicBezTo>
                  <a:pt x="6785" y="42689"/>
                  <a:pt x="6647" y="42937"/>
                  <a:pt x="6520" y="43187"/>
                </a:cubicBezTo>
                <a:lnTo>
                  <a:pt x="6385" y="42209"/>
                </a:lnTo>
                <a:cubicBezTo>
                  <a:pt x="6368" y="42083"/>
                  <a:pt x="6247" y="42017"/>
                  <a:pt x="6127" y="42017"/>
                </a:cubicBezTo>
                <a:cubicBezTo>
                  <a:pt x="6085" y="42017"/>
                  <a:pt x="6043" y="42025"/>
                  <a:pt x="6005" y="42042"/>
                </a:cubicBezTo>
                <a:lnTo>
                  <a:pt x="6005" y="42042"/>
                </a:lnTo>
                <a:cubicBezTo>
                  <a:pt x="6431" y="35729"/>
                  <a:pt x="7689" y="29499"/>
                  <a:pt x="9743" y="23516"/>
                </a:cubicBezTo>
                <a:cubicBezTo>
                  <a:pt x="10099" y="22477"/>
                  <a:pt x="10481" y="21448"/>
                  <a:pt x="10888" y="20428"/>
                </a:cubicBezTo>
                <a:close/>
                <a:moveTo>
                  <a:pt x="12063" y="22504"/>
                </a:moveTo>
                <a:cubicBezTo>
                  <a:pt x="12150" y="22660"/>
                  <a:pt x="12238" y="22817"/>
                  <a:pt x="12328" y="22973"/>
                </a:cubicBezTo>
                <a:cubicBezTo>
                  <a:pt x="13210" y="25114"/>
                  <a:pt x="14093" y="27256"/>
                  <a:pt x="14976" y="29396"/>
                </a:cubicBezTo>
                <a:cubicBezTo>
                  <a:pt x="15995" y="31862"/>
                  <a:pt x="17029" y="34331"/>
                  <a:pt x="18361" y="36647"/>
                </a:cubicBezTo>
                <a:cubicBezTo>
                  <a:pt x="19067" y="37875"/>
                  <a:pt x="19863" y="39048"/>
                  <a:pt x="20762" y="40143"/>
                </a:cubicBezTo>
                <a:cubicBezTo>
                  <a:pt x="20681" y="40212"/>
                  <a:pt x="20632" y="40322"/>
                  <a:pt x="20663" y="40425"/>
                </a:cubicBezTo>
                <a:lnTo>
                  <a:pt x="21513" y="43237"/>
                </a:lnTo>
                <a:cubicBezTo>
                  <a:pt x="18343" y="41189"/>
                  <a:pt x="15971" y="38102"/>
                  <a:pt x="14327" y="34731"/>
                </a:cubicBezTo>
                <a:cubicBezTo>
                  <a:pt x="13929" y="33915"/>
                  <a:pt x="13557" y="33084"/>
                  <a:pt x="13291" y="32214"/>
                </a:cubicBezTo>
                <a:cubicBezTo>
                  <a:pt x="13029" y="31354"/>
                  <a:pt x="12844" y="30471"/>
                  <a:pt x="12700" y="29584"/>
                </a:cubicBezTo>
                <a:cubicBezTo>
                  <a:pt x="12385" y="27652"/>
                  <a:pt x="12261" y="25693"/>
                  <a:pt x="12138" y="23741"/>
                </a:cubicBezTo>
                <a:cubicBezTo>
                  <a:pt x="12112" y="23330"/>
                  <a:pt x="12088" y="22917"/>
                  <a:pt x="12063" y="22504"/>
                </a:cubicBezTo>
                <a:close/>
                <a:moveTo>
                  <a:pt x="11299" y="20921"/>
                </a:moveTo>
                <a:cubicBezTo>
                  <a:pt x="11338" y="21019"/>
                  <a:pt x="11378" y="21118"/>
                  <a:pt x="11421" y="21215"/>
                </a:cubicBezTo>
                <a:cubicBezTo>
                  <a:pt x="11604" y="23724"/>
                  <a:pt x="11644" y="26242"/>
                  <a:pt x="11514" y="28755"/>
                </a:cubicBezTo>
                <a:lnTo>
                  <a:pt x="11515" y="28755"/>
                </a:lnTo>
                <a:cubicBezTo>
                  <a:pt x="11422" y="30558"/>
                  <a:pt x="11256" y="32357"/>
                  <a:pt x="10932" y="34136"/>
                </a:cubicBezTo>
                <a:cubicBezTo>
                  <a:pt x="10621" y="35855"/>
                  <a:pt x="10146" y="37532"/>
                  <a:pt x="9746" y="39229"/>
                </a:cubicBezTo>
                <a:cubicBezTo>
                  <a:pt x="9396" y="40715"/>
                  <a:pt x="9053" y="42208"/>
                  <a:pt x="8398" y="43580"/>
                </a:cubicBezTo>
                <a:cubicBezTo>
                  <a:pt x="8369" y="43318"/>
                  <a:pt x="8315" y="43059"/>
                  <a:pt x="8236" y="42807"/>
                </a:cubicBezTo>
                <a:cubicBezTo>
                  <a:pt x="8203" y="42704"/>
                  <a:pt x="8112" y="42629"/>
                  <a:pt x="8004" y="42617"/>
                </a:cubicBezTo>
                <a:cubicBezTo>
                  <a:pt x="8262" y="39508"/>
                  <a:pt x="8518" y="36401"/>
                  <a:pt x="8776" y="33294"/>
                </a:cubicBezTo>
                <a:cubicBezTo>
                  <a:pt x="8911" y="31667"/>
                  <a:pt x="9149" y="30088"/>
                  <a:pt x="9569" y="28508"/>
                </a:cubicBezTo>
                <a:cubicBezTo>
                  <a:pt x="9985" y="26943"/>
                  <a:pt x="10411" y="25386"/>
                  <a:pt x="10744" y="23801"/>
                </a:cubicBezTo>
                <a:cubicBezTo>
                  <a:pt x="10945" y="22845"/>
                  <a:pt x="11127" y="21884"/>
                  <a:pt x="11299" y="20921"/>
                </a:cubicBezTo>
                <a:close/>
                <a:moveTo>
                  <a:pt x="10776" y="19378"/>
                </a:moveTo>
                <a:lnTo>
                  <a:pt x="10776" y="19378"/>
                </a:lnTo>
                <a:cubicBezTo>
                  <a:pt x="8469" y="24978"/>
                  <a:pt x="6871" y="30870"/>
                  <a:pt x="6046" y="36870"/>
                </a:cubicBezTo>
                <a:cubicBezTo>
                  <a:pt x="5800" y="38660"/>
                  <a:pt x="5622" y="40455"/>
                  <a:pt x="5509" y="42258"/>
                </a:cubicBezTo>
                <a:cubicBezTo>
                  <a:pt x="5499" y="42409"/>
                  <a:pt x="5611" y="42485"/>
                  <a:pt x="5730" y="42487"/>
                </a:cubicBezTo>
                <a:lnTo>
                  <a:pt x="5174" y="43634"/>
                </a:lnTo>
                <a:cubicBezTo>
                  <a:pt x="4765" y="42068"/>
                  <a:pt x="4192" y="40542"/>
                  <a:pt x="3926" y="38942"/>
                </a:cubicBezTo>
                <a:cubicBezTo>
                  <a:pt x="3768" y="37989"/>
                  <a:pt x="3781" y="37033"/>
                  <a:pt x="3838" y="36071"/>
                </a:cubicBezTo>
                <a:cubicBezTo>
                  <a:pt x="3898" y="35048"/>
                  <a:pt x="4016" y="34029"/>
                  <a:pt x="4192" y="33020"/>
                </a:cubicBezTo>
                <a:cubicBezTo>
                  <a:pt x="4813" y="29458"/>
                  <a:pt x="6123" y="26022"/>
                  <a:pt x="8055" y="22964"/>
                </a:cubicBezTo>
                <a:cubicBezTo>
                  <a:pt x="8857" y="21693"/>
                  <a:pt x="9768" y="20493"/>
                  <a:pt x="10776" y="19378"/>
                </a:cubicBezTo>
                <a:close/>
                <a:moveTo>
                  <a:pt x="30333" y="1"/>
                </a:moveTo>
                <a:cubicBezTo>
                  <a:pt x="30307" y="1"/>
                  <a:pt x="30279" y="6"/>
                  <a:pt x="30250" y="18"/>
                </a:cubicBezTo>
                <a:cubicBezTo>
                  <a:pt x="23409" y="2761"/>
                  <a:pt x="17473" y="7365"/>
                  <a:pt x="13114" y="13308"/>
                </a:cubicBezTo>
                <a:cubicBezTo>
                  <a:pt x="12514" y="14128"/>
                  <a:pt x="11947" y="14970"/>
                  <a:pt x="11414" y="15836"/>
                </a:cubicBezTo>
                <a:cubicBezTo>
                  <a:pt x="11223" y="16146"/>
                  <a:pt x="10883" y="16646"/>
                  <a:pt x="10768" y="17116"/>
                </a:cubicBezTo>
                <a:cubicBezTo>
                  <a:pt x="10554" y="16939"/>
                  <a:pt x="10330" y="16773"/>
                  <a:pt x="10098" y="16620"/>
                </a:cubicBezTo>
                <a:cubicBezTo>
                  <a:pt x="9397" y="16155"/>
                  <a:pt x="8659" y="15735"/>
                  <a:pt x="7911" y="15349"/>
                </a:cubicBezTo>
                <a:cubicBezTo>
                  <a:pt x="6424" y="14583"/>
                  <a:pt x="4850" y="14001"/>
                  <a:pt x="3221" y="13616"/>
                </a:cubicBezTo>
                <a:cubicBezTo>
                  <a:pt x="2292" y="13397"/>
                  <a:pt x="1320" y="13293"/>
                  <a:pt x="372" y="13182"/>
                </a:cubicBezTo>
                <a:cubicBezTo>
                  <a:pt x="362" y="13181"/>
                  <a:pt x="353" y="13180"/>
                  <a:pt x="343" y="13180"/>
                </a:cubicBezTo>
                <a:cubicBezTo>
                  <a:pt x="62" y="13180"/>
                  <a:pt x="0" y="13683"/>
                  <a:pt x="298" y="13723"/>
                </a:cubicBezTo>
                <a:cubicBezTo>
                  <a:pt x="1342" y="13866"/>
                  <a:pt x="2343" y="14139"/>
                  <a:pt x="3358" y="14416"/>
                </a:cubicBezTo>
                <a:cubicBezTo>
                  <a:pt x="4338" y="14683"/>
                  <a:pt x="5302" y="15008"/>
                  <a:pt x="6243" y="15390"/>
                </a:cubicBezTo>
                <a:cubicBezTo>
                  <a:pt x="7184" y="15775"/>
                  <a:pt x="8111" y="16205"/>
                  <a:pt x="8995" y="16707"/>
                </a:cubicBezTo>
                <a:cubicBezTo>
                  <a:pt x="9611" y="17058"/>
                  <a:pt x="10256" y="17429"/>
                  <a:pt x="10798" y="17905"/>
                </a:cubicBezTo>
                <a:cubicBezTo>
                  <a:pt x="10771" y="17931"/>
                  <a:pt x="10744" y="17955"/>
                  <a:pt x="10717" y="17981"/>
                </a:cubicBezTo>
                <a:cubicBezTo>
                  <a:pt x="10715" y="17985"/>
                  <a:pt x="10712" y="17988"/>
                  <a:pt x="10709" y="17992"/>
                </a:cubicBezTo>
                <a:cubicBezTo>
                  <a:pt x="10686" y="18003"/>
                  <a:pt x="10665" y="18015"/>
                  <a:pt x="10643" y="18028"/>
                </a:cubicBezTo>
                <a:cubicBezTo>
                  <a:pt x="10405" y="18161"/>
                  <a:pt x="10551" y="18471"/>
                  <a:pt x="10774" y="18471"/>
                </a:cubicBezTo>
                <a:cubicBezTo>
                  <a:pt x="10803" y="18471"/>
                  <a:pt x="10834" y="18466"/>
                  <a:pt x="10865" y="18454"/>
                </a:cubicBezTo>
                <a:cubicBezTo>
                  <a:pt x="10868" y="18465"/>
                  <a:pt x="10871" y="18474"/>
                  <a:pt x="10876" y="18483"/>
                </a:cubicBezTo>
                <a:cubicBezTo>
                  <a:pt x="8579" y="20888"/>
                  <a:pt x="6756" y="23721"/>
                  <a:pt x="5467" y="26787"/>
                </a:cubicBezTo>
                <a:cubicBezTo>
                  <a:pt x="4337" y="29473"/>
                  <a:pt x="3630" y="32318"/>
                  <a:pt x="3370" y="35221"/>
                </a:cubicBezTo>
                <a:cubicBezTo>
                  <a:pt x="3280" y="36219"/>
                  <a:pt x="3212" y="37239"/>
                  <a:pt x="3304" y="38237"/>
                </a:cubicBezTo>
                <a:cubicBezTo>
                  <a:pt x="3504" y="40391"/>
                  <a:pt x="4369" y="42398"/>
                  <a:pt x="4830" y="44497"/>
                </a:cubicBezTo>
                <a:cubicBezTo>
                  <a:pt x="4857" y="44620"/>
                  <a:pt x="4980" y="44690"/>
                  <a:pt x="5099" y="44690"/>
                </a:cubicBezTo>
                <a:cubicBezTo>
                  <a:pt x="5190" y="44690"/>
                  <a:pt x="5278" y="44650"/>
                  <a:pt x="5322" y="44560"/>
                </a:cubicBezTo>
                <a:cubicBezTo>
                  <a:pt x="5542" y="44105"/>
                  <a:pt x="5762" y="43648"/>
                  <a:pt x="5983" y="43193"/>
                </a:cubicBezTo>
                <a:cubicBezTo>
                  <a:pt x="6029" y="43527"/>
                  <a:pt x="6076" y="43862"/>
                  <a:pt x="6122" y="44198"/>
                </a:cubicBezTo>
                <a:cubicBezTo>
                  <a:pt x="6140" y="44333"/>
                  <a:pt x="6233" y="44389"/>
                  <a:pt x="6335" y="44389"/>
                </a:cubicBezTo>
                <a:cubicBezTo>
                  <a:pt x="6457" y="44389"/>
                  <a:pt x="6594" y="44311"/>
                  <a:pt x="6640" y="44198"/>
                </a:cubicBezTo>
                <a:cubicBezTo>
                  <a:pt x="6753" y="43921"/>
                  <a:pt x="6880" y="43652"/>
                  <a:pt x="7019" y="43388"/>
                </a:cubicBezTo>
                <a:cubicBezTo>
                  <a:pt x="7050" y="43594"/>
                  <a:pt x="7082" y="43799"/>
                  <a:pt x="7113" y="44005"/>
                </a:cubicBezTo>
                <a:cubicBezTo>
                  <a:pt x="7133" y="44134"/>
                  <a:pt x="7246" y="44196"/>
                  <a:pt x="7361" y="44196"/>
                </a:cubicBezTo>
                <a:cubicBezTo>
                  <a:pt x="7458" y="44196"/>
                  <a:pt x="7556" y="44153"/>
                  <a:pt x="7604" y="44068"/>
                </a:cubicBezTo>
                <a:lnTo>
                  <a:pt x="7863" y="43617"/>
                </a:lnTo>
                <a:lnTo>
                  <a:pt x="7863" y="43617"/>
                </a:lnTo>
                <a:cubicBezTo>
                  <a:pt x="7905" y="43939"/>
                  <a:pt x="7903" y="44266"/>
                  <a:pt x="7855" y="44587"/>
                </a:cubicBezTo>
                <a:cubicBezTo>
                  <a:pt x="7826" y="44778"/>
                  <a:pt x="7974" y="44927"/>
                  <a:pt x="8127" y="44927"/>
                </a:cubicBezTo>
                <a:cubicBezTo>
                  <a:pt x="8206" y="44927"/>
                  <a:pt x="8287" y="44888"/>
                  <a:pt x="8345" y="44794"/>
                </a:cubicBezTo>
                <a:cubicBezTo>
                  <a:pt x="9238" y="43368"/>
                  <a:pt x="9698" y="41757"/>
                  <a:pt x="10084" y="40134"/>
                </a:cubicBezTo>
                <a:cubicBezTo>
                  <a:pt x="10491" y="38420"/>
                  <a:pt x="10967" y="36720"/>
                  <a:pt x="11314" y="34993"/>
                </a:cubicBezTo>
                <a:cubicBezTo>
                  <a:pt x="11718" y="32981"/>
                  <a:pt x="11949" y="30934"/>
                  <a:pt x="12057" y="28879"/>
                </a:cubicBezTo>
                <a:cubicBezTo>
                  <a:pt x="12074" y="28999"/>
                  <a:pt x="12089" y="29118"/>
                  <a:pt x="12107" y="29238"/>
                </a:cubicBezTo>
                <a:cubicBezTo>
                  <a:pt x="12238" y="30143"/>
                  <a:pt x="12407" y="31044"/>
                  <a:pt x="12648" y="31927"/>
                </a:cubicBezTo>
                <a:cubicBezTo>
                  <a:pt x="12887" y="32798"/>
                  <a:pt x="13222" y="33629"/>
                  <a:pt x="13600" y="34449"/>
                </a:cubicBezTo>
                <a:cubicBezTo>
                  <a:pt x="14447" y="36286"/>
                  <a:pt x="15495" y="38030"/>
                  <a:pt x="16760" y="39612"/>
                </a:cubicBezTo>
                <a:cubicBezTo>
                  <a:pt x="18175" y="41382"/>
                  <a:pt x="19880" y="42922"/>
                  <a:pt x="21840" y="44072"/>
                </a:cubicBezTo>
                <a:cubicBezTo>
                  <a:pt x="21881" y="44096"/>
                  <a:pt x="21924" y="44106"/>
                  <a:pt x="21967" y="44106"/>
                </a:cubicBezTo>
                <a:cubicBezTo>
                  <a:pt x="22133" y="44106"/>
                  <a:pt x="22288" y="43948"/>
                  <a:pt x="22234" y="43768"/>
                </a:cubicBezTo>
                <a:cubicBezTo>
                  <a:pt x="21961" y="42866"/>
                  <a:pt x="21688" y="41964"/>
                  <a:pt x="21415" y="41061"/>
                </a:cubicBezTo>
                <a:lnTo>
                  <a:pt x="21415" y="41061"/>
                </a:lnTo>
                <a:lnTo>
                  <a:pt x="23234" y="42431"/>
                </a:lnTo>
                <a:cubicBezTo>
                  <a:pt x="23274" y="42461"/>
                  <a:pt x="23318" y="42474"/>
                  <a:pt x="23362" y="42474"/>
                </a:cubicBezTo>
                <a:cubicBezTo>
                  <a:pt x="23501" y="42474"/>
                  <a:pt x="23637" y="42340"/>
                  <a:pt x="23638" y="42199"/>
                </a:cubicBezTo>
                <a:cubicBezTo>
                  <a:pt x="23640" y="41507"/>
                  <a:pt x="23553" y="40818"/>
                  <a:pt x="23379" y="40148"/>
                </a:cubicBezTo>
                <a:lnTo>
                  <a:pt x="23379" y="40148"/>
                </a:lnTo>
                <a:lnTo>
                  <a:pt x="24965" y="42021"/>
                </a:lnTo>
                <a:cubicBezTo>
                  <a:pt x="25017" y="42082"/>
                  <a:pt x="25078" y="42108"/>
                  <a:pt x="25138" y="42108"/>
                </a:cubicBezTo>
                <a:cubicBezTo>
                  <a:pt x="25295" y="42108"/>
                  <a:pt x="25447" y="41933"/>
                  <a:pt x="25412" y="41760"/>
                </a:cubicBezTo>
                <a:cubicBezTo>
                  <a:pt x="24405" y="36692"/>
                  <a:pt x="22160" y="31950"/>
                  <a:pt x="18879" y="27958"/>
                </a:cubicBezTo>
                <a:cubicBezTo>
                  <a:pt x="17793" y="26636"/>
                  <a:pt x="16571" y="25452"/>
                  <a:pt x="15364" y="24244"/>
                </a:cubicBezTo>
                <a:cubicBezTo>
                  <a:pt x="14333" y="23211"/>
                  <a:pt x="13329" y="22134"/>
                  <a:pt x="12548" y="20904"/>
                </a:cubicBezTo>
                <a:lnTo>
                  <a:pt x="12548" y="20904"/>
                </a:lnTo>
                <a:cubicBezTo>
                  <a:pt x="12754" y="21021"/>
                  <a:pt x="12951" y="21146"/>
                  <a:pt x="13138" y="21313"/>
                </a:cubicBezTo>
                <a:cubicBezTo>
                  <a:pt x="13887" y="21979"/>
                  <a:pt x="14542" y="22755"/>
                  <a:pt x="15240" y="23474"/>
                </a:cubicBezTo>
                <a:cubicBezTo>
                  <a:pt x="16701" y="24983"/>
                  <a:pt x="18152" y="26503"/>
                  <a:pt x="19628" y="27995"/>
                </a:cubicBezTo>
                <a:cubicBezTo>
                  <a:pt x="20974" y="29353"/>
                  <a:pt x="22401" y="30654"/>
                  <a:pt x="24078" y="31596"/>
                </a:cubicBezTo>
                <a:cubicBezTo>
                  <a:pt x="25667" y="32490"/>
                  <a:pt x="27416" y="33078"/>
                  <a:pt x="29199" y="33436"/>
                </a:cubicBezTo>
                <a:cubicBezTo>
                  <a:pt x="31051" y="33809"/>
                  <a:pt x="32941" y="33945"/>
                  <a:pt x="34829" y="33945"/>
                </a:cubicBezTo>
                <a:cubicBezTo>
                  <a:pt x="35021" y="33945"/>
                  <a:pt x="35213" y="33944"/>
                  <a:pt x="35405" y="33941"/>
                </a:cubicBezTo>
                <a:cubicBezTo>
                  <a:pt x="35652" y="33937"/>
                  <a:pt x="35790" y="33561"/>
                  <a:pt x="35540" y="33444"/>
                </a:cubicBezTo>
                <a:cubicBezTo>
                  <a:pt x="34974" y="33183"/>
                  <a:pt x="34472" y="32803"/>
                  <a:pt x="34068" y="32329"/>
                </a:cubicBezTo>
                <a:lnTo>
                  <a:pt x="34068" y="32329"/>
                </a:lnTo>
                <a:cubicBezTo>
                  <a:pt x="34699" y="32425"/>
                  <a:pt x="35322" y="32576"/>
                  <a:pt x="35927" y="32781"/>
                </a:cubicBezTo>
                <a:cubicBezTo>
                  <a:pt x="35954" y="32790"/>
                  <a:pt x="35980" y="32794"/>
                  <a:pt x="36005" y="32794"/>
                </a:cubicBezTo>
                <a:cubicBezTo>
                  <a:pt x="36195" y="32794"/>
                  <a:pt x="36321" y="32559"/>
                  <a:pt x="36228" y="32389"/>
                </a:cubicBezTo>
                <a:lnTo>
                  <a:pt x="35668" y="31362"/>
                </a:lnTo>
                <a:cubicBezTo>
                  <a:pt x="35721" y="31360"/>
                  <a:pt x="35775" y="31360"/>
                  <a:pt x="35829" y="31360"/>
                </a:cubicBezTo>
                <a:cubicBezTo>
                  <a:pt x="36193" y="31360"/>
                  <a:pt x="36557" y="31391"/>
                  <a:pt x="36916" y="31454"/>
                </a:cubicBezTo>
                <a:cubicBezTo>
                  <a:pt x="36934" y="31457"/>
                  <a:pt x="36951" y="31458"/>
                  <a:pt x="36968" y="31458"/>
                </a:cubicBezTo>
                <a:cubicBezTo>
                  <a:pt x="37195" y="31458"/>
                  <a:pt x="37358" y="31197"/>
                  <a:pt x="37175" y="31008"/>
                </a:cubicBezTo>
                <a:cubicBezTo>
                  <a:pt x="36787" y="30604"/>
                  <a:pt x="36432" y="30169"/>
                  <a:pt x="36117" y="29705"/>
                </a:cubicBezTo>
                <a:lnTo>
                  <a:pt x="36117" y="29705"/>
                </a:lnTo>
                <a:cubicBezTo>
                  <a:pt x="36418" y="29804"/>
                  <a:pt x="36721" y="29882"/>
                  <a:pt x="37026" y="29882"/>
                </a:cubicBezTo>
                <a:cubicBezTo>
                  <a:pt x="37253" y="29882"/>
                  <a:pt x="37480" y="29839"/>
                  <a:pt x="37709" y="29730"/>
                </a:cubicBezTo>
                <a:cubicBezTo>
                  <a:pt x="37841" y="29668"/>
                  <a:pt x="37868" y="29484"/>
                  <a:pt x="37804" y="29366"/>
                </a:cubicBezTo>
                <a:cubicBezTo>
                  <a:pt x="37089" y="28056"/>
                  <a:pt x="35878" y="27095"/>
                  <a:pt x="34615" y="26343"/>
                </a:cubicBezTo>
                <a:cubicBezTo>
                  <a:pt x="33274" y="25545"/>
                  <a:pt x="31819" y="24951"/>
                  <a:pt x="30363" y="24401"/>
                </a:cubicBezTo>
                <a:cubicBezTo>
                  <a:pt x="26559" y="22967"/>
                  <a:pt x="22708" y="21659"/>
                  <a:pt x="18807" y="20517"/>
                </a:cubicBezTo>
                <a:cubicBezTo>
                  <a:pt x="18760" y="20502"/>
                  <a:pt x="18713" y="20489"/>
                  <a:pt x="18666" y="20477"/>
                </a:cubicBezTo>
                <a:lnTo>
                  <a:pt x="18666" y="20477"/>
                </a:lnTo>
                <a:cubicBezTo>
                  <a:pt x="20376" y="20702"/>
                  <a:pt x="22093" y="20860"/>
                  <a:pt x="23818" y="20951"/>
                </a:cubicBezTo>
                <a:cubicBezTo>
                  <a:pt x="24903" y="21006"/>
                  <a:pt x="25988" y="21033"/>
                  <a:pt x="27073" y="21033"/>
                </a:cubicBezTo>
                <a:cubicBezTo>
                  <a:pt x="30105" y="21033"/>
                  <a:pt x="33135" y="20819"/>
                  <a:pt x="36140" y="20392"/>
                </a:cubicBezTo>
                <a:cubicBezTo>
                  <a:pt x="38458" y="20064"/>
                  <a:pt x="40759" y="19606"/>
                  <a:pt x="43027" y="19024"/>
                </a:cubicBezTo>
                <a:cubicBezTo>
                  <a:pt x="43292" y="18954"/>
                  <a:pt x="43247" y="18615"/>
                  <a:pt x="43027" y="18529"/>
                </a:cubicBezTo>
                <a:lnTo>
                  <a:pt x="40522" y="17547"/>
                </a:lnTo>
                <a:cubicBezTo>
                  <a:pt x="40774" y="17273"/>
                  <a:pt x="41081" y="17056"/>
                  <a:pt x="41423" y="16909"/>
                </a:cubicBezTo>
                <a:cubicBezTo>
                  <a:pt x="41655" y="16808"/>
                  <a:pt x="41539" y="16435"/>
                  <a:pt x="41305" y="16435"/>
                </a:cubicBezTo>
                <a:cubicBezTo>
                  <a:pt x="41301" y="16435"/>
                  <a:pt x="41298" y="16435"/>
                  <a:pt x="41294" y="16435"/>
                </a:cubicBezTo>
                <a:cubicBezTo>
                  <a:pt x="41194" y="16440"/>
                  <a:pt x="41094" y="16442"/>
                  <a:pt x="40995" y="16442"/>
                </a:cubicBezTo>
                <a:cubicBezTo>
                  <a:pt x="40158" y="16442"/>
                  <a:pt x="39328" y="16271"/>
                  <a:pt x="38557" y="15937"/>
                </a:cubicBezTo>
                <a:lnTo>
                  <a:pt x="41129" y="14915"/>
                </a:lnTo>
                <a:cubicBezTo>
                  <a:pt x="41346" y="14829"/>
                  <a:pt x="41394" y="14492"/>
                  <a:pt x="41129" y="14426"/>
                </a:cubicBezTo>
                <a:cubicBezTo>
                  <a:pt x="37650" y="13561"/>
                  <a:pt x="34079" y="13124"/>
                  <a:pt x="30497" y="13124"/>
                </a:cubicBezTo>
                <a:cubicBezTo>
                  <a:pt x="30087" y="13124"/>
                  <a:pt x="29677" y="13129"/>
                  <a:pt x="29266" y="13141"/>
                </a:cubicBezTo>
                <a:cubicBezTo>
                  <a:pt x="26937" y="13207"/>
                  <a:pt x="24617" y="13454"/>
                  <a:pt x="22325" y="13879"/>
                </a:cubicBezTo>
                <a:cubicBezTo>
                  <a:pt x="25551" y="12275"/>
                  <a:pt x="28379" y="9965"/>
                  <a:pt x="30482" y="6991"/>
                </a:cubicBezTo>
                <a:cubicBezTo>
                  <a:pt x="31229" y="5933"/>
                  <a:pt x="31876" y="4807"/>
                  <a:pt x="32429" y="3637"/>
                </a:cubicBezTo>
                <a:cubicBezTo>
                  <a:pt x="32525" y="3435"/>
                  <a:pt x="32385" y="3258"/>
                  <a:pt x="32200" y="3258"/>
                </a:cubicBezTo>
                <a:cubicBezTo>
                  <a:pt x="32160" y="3258"/>
                  <a:pt x="32118" y="3266"/>
                  <a:pt x="32076" y="3284"/>
                </a:cubicBezTo>
                <a:cubicBezTo>
                  <a:pt x="31683" y="3450"/>
                  <a:pt x="31268" y="3529"/>
                  <a:pt x="30852" y="3529"/>
                </a:cubicBezTo>
                <a:cubicBezTo>
                  <a:pt x="30687" y="3529"/>
                  <a:pt x="30521" y="3517"/>
                  <a:pt x="30357" y="3492"/>
                </a:cubicBezTo>
                <a:cubicBezTo>
                  <a:pt x="30332" y="3445"/>
                  <a:pt x="30296" y="3406"/>
                  <a:pt x="30250" y="3379"/>
                </a:cubicBezTo>
                <a:cubicBezTo>
                  <a:pt x="30578" y="2990"/>
                  <a:pt x="30784" y="2520"/>
                  <a:pt x="30851" y="1991"/>
                </a:cubicBezTo>
                <a:cubicBezTo>
                  <a:pt x="30867" y="1867"/>
                  <a:pt x="30732" y="1730"/>
                  <a:pt x="30608" y="1730"/>
                </a:cubicBezTo>
                <a:cubicBezTo>
                  <a:pt x="30603" y="1730"/>
                  <a:pt x="30598" y="1730"/>
                  <a:pt x="30592" y="1731"/>
                </a:cubicBezTo>
                <a:lnTo>
                  <a:pt x="30010" y="1794"/>
                </a:lnTo>
                <a:cubicBezTo>
                  <a:pt x="30022" y="1674"/>
                  <a:pt x="29917" y="1556"/>
                  <a:pt x="29786" y="1528"/>
                </a:cubicBezTo>
                <a:cubicBezTo>
                  <a:pt x="30077" y="1179"/>
                  <a:pt x="30331" y="800"/>
                  <a:pt x="30543" y="398"/>
                </a:cubicBezTo>
                <a:cubicBezTo>
                  <a:pt x="30625" y="242"/>
                  <a:pt x="30512" y="1"/>
                  <a:pt x="3033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47"/>
          <p:cNvSpPr/>
          <p:nvPr/>
        </p:nvSpPr>
        <p:spPr>
          <a:xfrm rot="3124692">
            <a:off x="5693398" y="-856285"/>
            <a:ext cx="6686037" cy="3642983"/>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1779658" y="1917061"/>
            <a:ext cx="8632684" cy="3023878"/>
          </a:xfrm>
          <a:prstGeom prst="rect">
            <a:avLst/>
          </a:prstGeom>
        </p:spPr>
      </p:pic>
    </p:spTree>
    <p:extLst>
      <p:ext uri="{BB962C8B-B14F-4D97-AF65-F5344CB8AC3E}">
        <p14:creationId xmlns:p14="http://schemas.microsoft.com/office/powerpoint/2010/main" val="1579012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9" name="图片 5"/>
          <p:cNvPicPr>
            <a:picLocks noChangeAspect="1"/>
          </p:cNvPicPr>
          <p:nvPr/>
        </p:nvPicPr>
        <p:blipFill>
          <a:blip r:embed="rId3">
            <a:duotone>
              <a:prstClr val="black"/>
              <a:schemeClr val="accent3">
                <a:tint val="45000"/>
                <a:satMod val="400000"/>
              </a:schemeClr>
            </a:duotone>
          </a:blip>
          <a:stretch>
            <a:fillRect/>
          </a:stretch>
        </p:blipFill>
        <p:spPr>
          <a:xfrm>
            <a:off x="979281" y="704829"/>
            <a:ext cx="3224228" cy="734886"/>
          </a:xfrm>
          <a:prstGeom prst="rect">
            <a:avLst/>
          </a:prstGeom>
        </p:spPr>
      </p:pic>
      <p:sp>
        <p:nvSpPr>
          <p:cNvPr id="3" name="Rectangle 2"/>
          <p:cNvSpPr/>
          <p:nvPr/>
        </p:nvSpPr>
        <p:spPr>
          <a:xfrm>
            <a:off x="1108456" y="848254"/>
            <a:ext cx="2965877" cy="523220"/>
          </a:xfrm>
          <a:prstGeom prst="rect">
            <a:avLst/>
          </a:prstGeom>
        </p:spPr>
        <p:txBody>
          <a:bodyPr wrap="none">
            <a:spAutoFit/>
          </a:bodyPr>
          <a:lstStyle/>
          <a:p>
            <a:pPr defTabSz="455119">
              <a:spcBef>
                <a:spcPts val="600"/>
              </a:spcBef>
              <a:defRPr/>
            </a:pPr>
            <a:r>
              <a:rPr lang="vi-VN" sz="2800" b="1" kern="0" dirty="0" smtClean="0">
                <a:latin typeface="Times New Roman" pitchFamily="18" charset="0"/>
                <a:cs typeface="Times New Roman" pitchFamily="18" charset="0"/>
              </a:rPr>
              <a:t>1. </a:t>
            </a:r>
            <a:r>
              <a:rPr lang="en-US" sz="2800" b="1" kern="0" dirty="0" smtClean="0">
                <a:latin typeface="Times New Roman" pitchFamily="18" charset="0"/>
                <a:cs typeface="Times New Roman" pitchFamily="18" charset="0"/>
              </a:rPr>
              <a:t>NGHỆ </a:t>
            </a:r>
            <a:r>
              <a:rPr lang="en-US" sz="2800" b="1" kern="0" dirty="0">
                <a:latin typeface="Times New Roman" pitchFamily="18" charset="0"/>
                <a:cs typeface="Times New Roman" pitchFamily="18" charset="0"/>
              </a:rPr>
              <a:t>THUẬT</a:t>
            </a:r>
          </a:p>
        </p:txBody>
      </p:sp>
      <p:sp>
        <p:nvSpPr>
          <p:cNvPr id="11" name="Rectangle 10"/>
          <p:cNvSpPr/>
          <p:nvPr/>
        </p:nvSpPr>
        <p:spPr>
          <a:xfrm>
            <a:off x="1315046" y="1645915"/>
            <a:ext cx="9161229" cy="1511027"/>
          </a:xfrm>
          <a:prstGeom prst="rect">
            <a:avLst/>
          </a:prstGeom>
        </p:spPr>
        <p:txBody>
          <a:bodyPr wrap="square" lIns="45555" tIns="22783" rIns="45555" bIns="22783">
            <a:spAutoFit/>
          </a:bodyPr>
          <a:lstStyle/>
          <a:p>
            <a:pPr marL="342900" lvl="0" indent="-342900" defTabSz="1066800">
              <a:lnSpc>
                <a:spcPct val="90000"/>
              </a:lnSpc>
              <a:spcBef>
                <a:spcPct val="0"/>
              </a:spcBef>
              <a:spcAft>
                <a:spcPct val="35000"/>
              </a:spcAft>
              <a:buFont typeface="Wingdings" panose="05000000000000000000" pitchFamily="2" charset="2"/>
              <a:buChar char="§"/>
              <a:defRPr/>
            </a:pP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Nghệ</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thuật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kể</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chuyện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vui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nhộn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giọng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kể</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hài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hước</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342900" indent="-342900" defTabSz="1066800">
              <a:lnSpc>
                <a:spcPct val="90000"/>
              </a:lnSpc>
              <a:spcBef>
                <a:spcPct val="0"/>
              </a:spcBef>
              <a:spcAft>
                <a:spcPct val="35000"/>
              </a:spcAft>
              <a:buFont typeface="Wingdings" panose="05000000000000000000" pitchFamily="2" charset="2"/>
              <a:buChar char="§"/>
              <a:defRPr/>
            </a:pP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Ngôn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đối</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thoại</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sinh</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động</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hấp</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dẫn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342900" indent="-342900" defTabSz="1066800">
              <a:lnSpc>
                <a:spcPct val="90000"/>
              </a:lnSpc>
              <a:spcBef>
                <a:spcPct val="0"/>
              </a:spcBef>
              <a:spcAft>
                <a:spcPct val="35000"/>
              </a:spcAft>
              <a:buFont typeface="Wingdings" panose="05000000000000000000" pitchFamily="2" charset="2"/>
              <a:buChar char="§"/>
              <a:defRPr/>
            </a:pP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Cốt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truyện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giản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dị</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gũi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giàu</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ý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nghĩa</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pic>
        <p:nvPicPr>
          <p:cNvPr id="12" name="图片 5"/>
          <p:cNvPicPr>
            <a:picLocks noChangeAspect="1"/>
          </p:cNvPicPr>
          <p:nvPr/>
        </p:nvPicPr>
        <p:blipFill>
          <a:blip r:embed="rId3">
            <a:duotone>
              <a:prstClr val="black"/>
              <a:srgbClr val="D9C3A5">
                <a:tint val="50000"/>
                <a:satMod val="180000"/>
              </a:srgbClr>
            </a:duotone>
            <a:lum bright="-20000" contrast="-40000"/>
          </a:blip>
          <a:stretch>
            <a:fillRect/>
          </a:stretch>
        </p:blipFill>
        <p:spPr>
          <a:xfrm>
            <a:off x="999272" y="3394669"/>
            <a:ext cx="3224228" cy="734886"/>
          </a:xfrm>
          <a:prstGeom prst="rect">
            <a:avLst/>
          </a:prstGeom>
        </p:spPr>
      </p:pic>
      <p:sp>
        <p:nvSpPr>
          <p:cNvPr id="13" name="Rectangle 12"/>
          <p:cNvSpPr/>
          <p:nvPr/>
        </p:nvSpPr>
        <p:spPr>
          <a:xfrm>
            <a:off x="1128447" y="3538094"/>
            <a:ext cx="2369559" cy="523220"/>
          </a:xfrm>
          <a:prstGeom prst="rect">
            <a:avLst/>
          </a:prstGeom>
        </p:spPr>
        <p:txBody>
          <a:bodyPr wrap="none">
            <a:spAutoFit/>
          </a:bodyPr>
          <a:lstStyle/>
          <a:p>
            <a:pPr defTabSz="455119">
              <a:spcBef>
                <a:spcPts val="600"/>
              </a:spcBef>
              <a:defRPr/>
            </a:pPr>
            <a:r>
              <a:rPr lang="vi-VN" sz="2800" b="1" kern="0" dirty="0" smtClean="0">
                <a:solidFill>
                  <a:schemeClr val="tx2"/>
                </a:solidFill>
                <a:latin typeface="Times New Roman" pitchFamily="18" charset="0"/>
                <a:cs typeface="Times New Roman" pitchFamily="18" charset="0"/>
              </a:rPr>
              <a:t>2. NỘI DUNG</a:t>
            </a:r>
            <a:endParaRPr lang="en-US" sz="2800" b="1" kern="0" dirty="0">
              <a:solidFill>
                <a:schemeClr val="tx2"/>
              </a:solidFill>
              <a:latin typeface="Times New Roman" pitchFamily="18" charset="0"/>
              <a:cs typeface="Times New Roman" pitchFamily="18" charset="0"/>
            </a:endParaRPr>
          </a:p>
        </p:txBody>
      </p:sp>
      <p:sp>
        <p:nvSpPr>
          <p:cNvPr id="14" name="Rectangle 13"/>
          <p:cNvSpPr/>
          <p:nvPr/>
        </p:nvSpPr>
        <p:spPr>
          <a:xfrm>
            <a:off x="1315046" y="4403996"/>
            <a:ext cx="10599449" cy="1825008"/>
          </a:xfrm>
          <a:prstGeom prst="rect">
            <a:avLst/>
          </a:prstGeom>
        </p:spPr>
        <p:txBody>
          <a:bodyPr wrap="square" lIns="121813" tIns="60907" rIns="121813" bIns="60907">
            <a:spAutoFit/>
          </a:bodyPr>
          <a:lstStyle/>
          <a:p>
            <a:pPr marL="342900" lvl="0" indent="-342900" algn="just" defTabSz="1066800">
              <a:lnSpc>
                <a:spcPct val="90000"/>
              </a:lnSpc>
              <a:spcBef>
                <a:spcPct val="0"/>
              </a:spcBef>
              <a:spcAft>
                <a:spcPct val="35000"/>
              </a:spcAft>
              <a:buFont typeface="Wingdings" panose="05000000000000000000" pitchFamily="2" charset="2"/>
              <a:buChar char="§"/>
              <a:defRPr/>
            </a:pP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Trong học tập, hoạt động nhóm, trao đổi giúp đỡ nhau là điều cần thiết, tuy nhiên viết một bài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tập</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làm</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văn</a:t>
            </a: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phải là hoạt động cá nhân, không thể hợp tác như làm những công việc </a:t>
            </a:r>
            <a:r>
              <a:rPr lang="vi-VN"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khá</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342900" lvl="0" indent="-342900" algn="just" defTabSz="1066800">
              <a:lnSpc>
                <a:spcPct val="90000"/>
              </a:lnSpc>
              <a:spcBef>
                <a:spcPct val="0"/>
              </a:spcBef>
              <a:spcAft>
                <a:spcPct val="35000"/>
              </a:spcAft>
              <a:buFont typeface="Wingdings" panose="05000000000000000000" pitchFamily="2" charset="2"/>
              <a:buChar char="§"/>
              <a:defRPr/>
            </a:pP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Sống trung thực, thể hiện được những suy nghĩ riêng của bản thân.</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23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grpSp>
        <p:nvGrpSpPr>
          <p:cNvPr id="20" name="Group 19"/>
          <p:cNvGrpSpPr/>
          <p:nvPr/>
        </p:nvGrpSpPr>
        <p:grpSpPr>
          <a:xfrm>
            <a:off x="1383185" y="847163"/>
            <a:ext cx="9359153" cy="925884"/>
            <a:chOff x="383166" y="1481172"/>
            <a:chExt cx="5364330" cy="944640"/>
          </a:xfrm>
          <a:solidFill>
            <a:srgbClr val="009999"/>
          </a:solidFill>
        </p:grpSpPr>
        <p:sp>
          <p:nvSpPr>
            <p:cNvPr id="21" name="Rounded Rectangle 20"/>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2"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a:buClr>
                  <a:srgbClr val="000000"/>
                </a:buClr>
              </a:pPr>
              <a:r>
                <a:rPr lang="nl-NL" sz="2800" b="1" dirty="0">
                  <a:solidFill>
                    <a:schemeClr val="bg1"/>
                  </a:solidFill>
                  <a:latin typeface="Times New Roman" panose="02020603050405020304" pitchFamily="18" charset="0"/>
                  <a:ea typeface="Times New Roman" panose="02020603050405020304" pitchFamily="18" charset="0"/>
                </a:rPr>
                <a:t>Nếu gặp một đề văn như của Ni – cô – la, theo em việc đầu tiên phải làm </a:t>
              </a:r>
              <a:r>
                <a:rPr lang="nl-NL" sz="2800" b="1" dirty="0" smtClean="0">
                  <a:solidFill>
                    <a:schemeClr val="bg1"/>
                  </a:solidFill>
                  <a:latin typeface="Times New Roman" panose="02020603050405020304" pitchFamily="18" charset="0"/>
                  <a:ea typeface="Times New Roman" panose="02020603050405020304" pitchFamily="18" charset="0"/>
                </a:rPr>
                <a:t>là gì?</a:t>
              </a:r>
              <a:endParaRPr kumimoji="0" lang="en-US" sz="2800" b="1" i="0" u="none" strike="noStrike" kern="0" cap="none" spc="0" normalizeH="0" baseline="0" noProof="0" dirty="0">
                <a:ln>
                  <a:noFill/>
                </a:ln>
                <a:solidFill>
                  <a:schemeClr val="bg1"/>
                </a:solidFill>
                <a:effectLst/>
                <a:uLnTx/>
                <a:uFillTx/>
                <a:latin typeface="Calibri"/>
                <a:ea typeface="Calibri"/>
                <a:cs typeface="Calibri"/>
                <a:sym typeface="Calibri"/>
              </a:endParaRPr>
            </a:p>
          </p:txBody>
        </p:sp>
      </p:grpSp>
      <p:sp>
        <p:nvSpPr>
          <p:cNvPr id="23" name="Rectangle 22"/>
          <p:cNvSpPr/>
          <p:nvPr/>
        </p:nvSpPr>
        <p:spPr>
          <a:xfrm>
            <a:off x="962965" y="1938844"/>
            <a:ext cx="2812676" cy="2162556"/>
          </a:xfrm>
          <a:prstGeom prst="rect">
            <a:avLst/>
          </a:prstGeom>
          <a:solidFill>
            <a:schemeClr val="accent1">
              <a:lumMod val="9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Rectangle 23"/>
          <p:cNvSpPr/>
          <p:nvPr/>
        </p:nvSpPr>
        <p:spPr>
          <a:xfrm>
            <a:off x="3558174" y="2604241"/>
            <a:ext cx="2812676" cy="2162556"/>
          </a:xfrm>
          <a:prstGeom prst="rect">
            <a:avLst/>
          </a:prstGeom>
          <a:solidFill>
            <a:schemeClr val="accent4">
              <a:lumMod val="20000"/>
              <a:lumOff val="80000"/>
            </a:schemeClr>
          </a:solidFill>
        </p:spPr>
        <p:style>
          <a:lnRef idx="2">
            <a:schemeClr val="lt1">
              <a:hueOff val="0"/>
              <a:satOff val="0"/>
              <a:lumOff val="0"/>
              <a:alphaOff val="0"/>
            </a:schemeClr>
          </a:lnRef>
          <a:fillRef idx="1">
            <a:schemeClr val="accent1">
              <a:tint val="50000"/>
              <a:hueOff val="-4363171"/>
              <a:satOff val="-234"/>
              <a:lumOff val="3788"/>
              <a:alphaOff val="0"/>
            </a:schemeClr>
          </a:fillRef>
          <a:effectRef idx="0">
            <a:schemeClr val="accent1">
              <a:tint val="50000"/>
              <a:hueOff val="-4363171"/>
              <a:satOff val="-234"/>
              <a:lumOff val="3788"/>
              <a:alphaOff val="0"/>
            </a:schemeClr>
          </a:effectRef>
          <a:fontRef idx="minor">
            <a:schemeClr val="lt1">
              <a:hueOff val="0"/>
              <a:satOff val="0"/>
              <a:lumOff val="0"/>
              <a:alphaOff val="0"/>
            </a:schemeClr>
          </a:fontRef>
        </p:style>
      </p:sp>
      <p:sp>
        <p:nvSpPr>
          <p:cNvPr id="25" name="Rectangle 24"/>
          <p:cNvSpPr/>
          <p:nvPr/>
        </p:nvSpPr>
        <p:spPr>
          <a:xfrm>
            <a:off x="6153383" y="3269638"/>
            <a:ext cx="2812676" cy="2162556"/>
          </a:xfrm>
          <a:prstGeom prst="rect">
            <a:avLst/>
          </a:prstGeom>
          <a:solidFill>
            <a:schemeClr val="accent2">
              <a:lumMod val="40000"/>
              <a:lumOff val="60000"/>
            </a:schemeClr>
          </a:solidFill>
        </p:spPr>
        <p:style>
          <a:lnRef idx="2">
            <a:schemeClr val="lt1">
              <a:hueOff val="0"/>
              <a:satOff val="0"/>
              <a:lumOff val="0"/>
              <a:alphaOff val="0"/>
            </a:schemeClr>
          </a:lnRef>
          <a:fillRef idx="1">
            <a:schemeClr val="accent1">
              <a:tint val="50000"/>
              <a:hueOff val="-8726342"/>
              <a:satOff val="-469"/>
              <a:lumOff val="7576"/>
              <a:alphaOff val="0"/>
            </a:schemeClr>
          </a:fillRef>
          <a:effectRef idx="0">
            <a:schemeClr val="accent1">
              <a:tint val="50000"/>
              <a:hueOff val="-8726342"/>
              <a:satOff val="-469"/>
              <a:lumOff val="7576"/>
              <a:alphaOff val="0"/>
            </a:schemeClr>
          </a:effectRef>
          <a:fontRef idx="minor">
            <a:schemeClr val="lt1">
              <a:hueOff val="0"/>
              <a:satOff val="0"/>
              <a:lumOff val="0"/>
              <a:alphaOff val="0"/>
            </a:schemeClr>
          </a:fontRef>
        </p:style>
      </p:sp>
      <p:sp>
        <p:nvSpPr>
          <p:cNvPr id="26" name="Rectangle 25"/>
          <p:cNvSpPr/>
          <p:nvPr/>
        </p:nvSpPr>
        <p:spPr>
          <a:xfrm>
            <a:off x="8748592" y="4004602"/>
            <a:ext cx="2812676" cy="2162556"/>
          </a:xfrm>
          <a:prstGeom prst="rect">
            <a:avLst/>
          </a:prstGeom>
          <a:solidFill>
            <a:srgbClr val="D7E4BD"/>
          </a:solidFill>
        </p:spPr>
        <p:style>
          <a:lnRef idx="2">
            <a:schemeClr val="lt1">
              <a:hueOff val="0"/>
              <a:satOff val="0"/>
              <a:lumOff val="0"/>
              <a:alphaOff val="0"/>
            </a:schemeClr>
          </a:lnRef>
          <a:fillRef idx="1">
            <a:schemeClr val="accent1">
              <a:tint val="50000"/>
              <a:hueOff val="-13089511"/>
              <a:satOff val="-703"/>
              <a:lumOff val="11364"/>
              <a:alphaOff val="0"/>
            </a:schemeClr>
          </a:fillRef>
          <a:effectRef idx="0">
            <a:schemeClr val="accent1">
              <a:tint val="50000"/>
              <a:hueOff val="-13089511"/>
              <a:satOff val="-703"/>
              <a:lumOff val="11364"/>
              <a:alphaOff val="0"/>
            </a:schemeClr>
          </a:effectRef>
          <a:fontRef idx="minor">
            <a:schemeClr val="lt1">
              <a:hueOff val="0"/>
              <a:satOff val="0"/>
              <a:lumOff val="0"/>
              <a:alphaOff val="0"/>
            </a:schemeClr>
          </a:fontRef>
        </p:style>
      </p:sp>
      <p:sp>
        <p:nvSpPr>
          <p:cNvPr id="27" name="Rectangle 26"/>
          <p:cNvSpPr/>
          <p:nvPr/>
        </p:nvSpPr>
        <p:spPr>
          <a:xfrm>
            <a:off x="962965" y="1987162"/>
            <a:ext cx="2595209" cy="2086725"/>
          </a:xfrm>
          <a:prstGeom prst="rect">
            <a:avLst/>
          </a:prstGeom>
        </p:spPr>
        <p:txBody>
          <a:bodyPr wrap="square">
            <a:spAutoFit/>
          </a:bodyPr>
          <a:lstStyle/>
          <a:p>
            <a:pPr lvl="0" algn="ctr" defTabSz="533400">
              <a:lnSpc>
                <a:spcPct val="90000"/>
              </a:lnSpc>
              <a:spcBef>
                <a:spcPct val="0"/>
              </a:spcBef>
              <a:spcAft>
                <a:spcPct val="35000"/>
              </a:spcAft>
              <a:defRPr/>
            </a:pPr>
            <a:r>
              <a:rPr lang="pt-BR" sz="2400" dirty="0">
                <a:latin typeface="Times New Roman" panose="02020603050405020304" pitchFamily="18" charset="0"/>
                <a:cs typeface="Times New Roman" panose="02020603050405020304" pitchFamily="18" charset="0"/>
              </a:rPr>
              <a:t>Cố gắng suy nghĩ, để tự mình viết theo cảm xúc và suy nghĩ, cũng như những cảm nhận riêng về bạn thân.</a:t>
            </a:r>
            <a:endParaRPr lang="en-US" sz="2400" dirty="0">
              <a:latin typeface="Times New Roman" panose="02020603050405020304" pitchFamily="18" charset="0"/>
              <a:cs typeface="Times New Roman" panose="02020603050405020304" pitchFamily="18" charset="0"/>
            </a:endParaRPr>
          </a:p>
        </p:txBody>
      </p:sp>
      <p:sp>
        <p:nvSpPr>
          <p:cNvPr id="28" name="Rectangle 27"/>
          <p:cNvSpPr/>
          <p:nvPr/>
        </p:nvSpPr>
        <p:spPr>
          <a:xfrm>
            <a:off x="3421388" y="2693650"/>
            <a:ext cx="2923762" cy="2086725"/>
          </a:xfrm>
          <a:prstGeom prst="rect">
            <a:avLst/>
          </a:prstGeom>
        </p:spPr>
        <p:txBody>
          <a:bodyPr wrap="square">
            <a:spAutoFit/>
          </a:bodyPr>
          <a:lstStyle/>
          <a:p>
            <a:pPr lvl="0" algn="ctr" defTabSz="533400">
              <a:lnSpc>
                <a:spcPct val="90000"/>
              </a:lnSpc>
              <a:spcBef>
                <a:spcPct val="0"/>
              </a:spcBef>
              <a:spcAft>
                <a:spcPct val="35000"/>
              </a:spcAft>
              <a:defRPr/>
            </a:pPr>
            <a:r>
              <a:rPr lang="pt-BR" sz="2400" dirty="0">
                <a:latin typeface="Times New Roman" panose="02020603050405020304" pitchFamily="18" charset="0"/>
                <a:cs typeface="Times New Roman" panose="02020603050405020304" pitchFamily="18" charset="0"/>
              </a:rPr>
              <a:t>Hình dung, cảm nhận về người bạn thân nhất: ngoại hình, cá tính, sở thích, mối quan hệ của bạn với mọi người...</a:t>
            </a:r>
            <a:endParaRPr lang="en-US" sz="2400" dirty="0">
              <a:latin typeface="Times New Roman" panose="02020603050405020304" pitchFamily="18" charset="0"/>
              <a:cs typeface="Times New Roman" panose="02020603050405020304" pitchFamily="18" charset="0"/>
            </a:endParaRPr>
          </a:p>
        </p:txBody>
      </p:sp>
      <p:sp>
        <p:nvSpPr>
          <p:cNvPr id="29" name="Rectangle 28"/>
          <p:cNvSpPr/>
          <p:nvPr/>
        </p:nvSpPr>
        <p:spPr>
          <a:xfrm>
            <a:off x="6176696" y="3447856"/>
            <a:ext cx="2377742" cy="1421928"/>
          </a:xfrm>
          <a:prstGeom prst="rect">
            <a:avLst/>
          </a:prstGeom>
        </p:spPr>
        <p:txBody>
          <a:bodyPr wrap="square">
            <a:spAutoFit/>
          </a:bodyPr>
          <a:lstStyle/>
          <a:p>
            <a:pPr lvl="0" algn="ctr" defTabSz="533400">
              <a:lnSpc>
                <a:spcPct val="90000"/>
              </a:lnSpc>
              <a:spcBef>
                <a:spcPct val="0"/>
              </a:spcBef>
              <a:spcAft>
                <a:spcPct val="35000"/>
              </a:spcAft>
              <a:defRPr/>
            </a:pPr>
            <a:r>
              <a:rPr lang="pt-BR" sz="2400" dirty="0">
                <a:latin typeface="Times New Roman" panose="02020603050405020304" pitchFamily="18" charset="0"/>
                <a:cs typeface="Times New Roman" panose="02020603050405020304" pitchFamily="18" charset="0"/>
              </a:rPr>
              <a:t>Luôn suy nghĩ tích cực về bạn để có cái nhìn thật đẹp về bạn.</a:t>
            </a:r>
            <a:endParaRPr lang="en-US" sz="2400" dirty="0">
              <a:latin typeface="Times New Roman" panose="02020603050405020304" pitchFamily="18" charset="0"/>
              <a:cs typeface="Times New Roman" panose="02020603050405020304" pitchFamily="18" charset="0"/>
            </a:endParaRPr>
          </a:p>
        </p:txBody>
      </p:sp>
      <p:sp>
        <p:nvSpPr>
          <p:cNvPr id="30" name="Rectangle 29"/>
          <p:cNvSpPr/>
          <p:nvPr/>
        </p:nvSpPr>
        <p:spPr>
          <a:xfrm>
            <a:off x="8640942" y="4058390"/>
            <a:ext cx="2974114" cy="2086725"/>
          </a:xfrm>
          <a:prstGeom prst="rect">
            <a:avLst/>
          </a:prstGeom>
        </p:spPr>
        <p:txBody>
          <a:bodyPr wrap="square">
            <a:spAutoFit/>
          </a:bodyPr>
          <a:lstStyle/>
          <a:p>
            <a:pPr lvl="0" algn="ctr" defTabSz="533400">
              <a:lnSpc>
                <a:spcPct val="90000"/>
              </a:lnSpc>
              <a:spcBef>
                <a:spcPct val="0"/>
              </a:spcBef>
              <a:spcAft>
                <a:spcPct val="35000"/>
              </a:spcAft>
              <a:defRPr/>
            </a:pPr>
            <a:r>
              <a:rPr lang="pt-BR" sz="2400" dirty="0">
                <a:latin typeface="Times New Roman" panose="02020603050405020304" pitchFamily="18" charset="0"/>
                <a:cs typeface="Times New Roman" panose="02020603050405020304" pitchFamily="18" charset="0"/>
              </a:rPr>
              <a:t>Có thể hỏi người thân nhưng không nhờ viết giúp mà là các gợi ý nếu thật cần thiết để có cái nhìn về bạn mình toàn diện hơn.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121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par>
                                <p:cTn id="15" presetID="16" presetClass="entr" presetSubtype="21"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a:t>
              </a: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lumMod val="95000"/>
                    </a:prstClr>
                  </a:solidFill>
                  <a:effectLst/>
                  <a:uLnTx/>
                  <a:uFillTx/>
                  <a:latin typeface="Calibri" panose="020F0502020204030204"/>
                  <a:ea typeface="+mn-ea"/>
                  <a:cs typeface="+mn-cs"/>
                </a:rPr>
                <a:t>Quốc Anh</a:t>
              </a: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Thanh</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Hiền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Hà Linh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Anh Khoa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Trí Nguyễn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Minh Huy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Đạt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Tú Nhi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Hoàng Điệp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LiNa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Đình Trí</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Bích Trâm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Trung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Vân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Trọng Sang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Thảo Nguyên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Mỹ Nga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Thùy Linh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Minh Khoa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Ngọc Ánh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3" name="Right Arrow 122">
            <a:hlinkClick r:id="rId10"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526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4" name="Snip Diagonal Corner Rectangle 3">
            <a:extLst>
              <a:ext uri="{FF2B5EF4-FFF2-40B4-BE49-F238E27FC236}">
                <a16:creationId xmlns:a16="http://schemas.microsoft.com/office/drawing/2014/main" id="{4F50FC35-01AB-44D9-B56D-D5D9247D5363}"/>
              </a:ext>
            </a:extLst>
          </p:cNvPr>
          <p:cNvSpPr/>
          <p:nvPr/>
        </p:nvSpPr>
        <p:spPr>
          <a:xfrm>
            <a:off x="1081566" y="751928"/>
            <a:ext cx="10028929" cy="126204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indent="12700" algn="ctr" defTabSz="913874" eaLnBrk="0" fontAlgn="base" hangingPunct="0">
              <a:spcBef>
                <a:spcPct val="0"/>
              </a:spcBef>
              <a:spcAft>
                <a:spcPct val="0"/>
              </a:spcAft>
              <a:tabLst>
                <a:tab pos="456927" algn="l"/>
              </a:tabLst>
            </a:pPr>
            <a:r>
              <a:rPr lang="en-US" altLang="en-US" sz="4800" b="1" dirty="0" err="1" smtClean="0">
                <a:solidFill>
                  <a:srgbClr val="FF0000"/>
                </a:solidFill>
                <a:latin typeface="Times New Roman"/>
                <a:ea typeface="Times New Roman" panose="02020603050405020304" pitchFamily="18" charset="0"/>
              </a:rPr>
              <a:t>Bài</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tập</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làm</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văn</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thuộc</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thể</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loại</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nào</a:t>
            </a:r>
            <a:r>
              <a:rPr lang="en-US" altLang="en-US" sz="4800" b="1" dirty="0" smtClean="0">
                <a:solidFill>
                  <a:srgbClr val="FF0000"/>
                </a:solidFill>
                <a:latin typeface="Times New Roman"/>
                <a:ea typeface="Times New Roman" panose="02020603050405020304" pitchFamily="18" charset="0"/>
              </a:rPr>
              <a:t>?</a:t>
            </a:r>
            <a:endParaRPr lang="vi-VN" altLang="en-US" sz="4800" b="1" dirty="0">
              <a:solidFill>
                <a:srgbClr val="FF0000"/>
              </a:solidFill>
              <a:latin typeface="Times New Roman"/>
            </a:endParaRPr>
          </a:p>
        </p:txBody>
      </p:sp>
      <p:sp>
        <p:nvSpPr>
          <p:cNvPr id="15" name="Rectangle 14">
            <a:extLst>
              <a:ext uri="{FF2B5EF4-FFF2-40B4-BE49-F238E27FC236}">
                <a16:creationId xmlns:a16="http://schemas.microsoft.com/office/drawing/2014/main" id="{14A26756-2362-4CD2-AA38-CD31E7A0194A}"/>
              </a:ext>
            </a:extLst>
          </p:cNvPr>
          <p:cNvSpPr/>
          <p:nvPr/>
        </p:nvSpPr>
        <p:spPr>
          <a:xfrm>
            <a:off x="1110250" y="2574188"/>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r>
              <a:rPr lang="vi-VN" sz="3200" dirty="0">
                <a:solidFill>
                  <a:prstClr val="black"/>
                </a:solidFill>
                <a:latin typeface="Times New Roman"/>
              </a:rPr>
              <a:t>A. </a:t>
            </a:r>
            <a:r>
              <a:rPr lang="en-US" altLang="en-US" sz="3200" dirty="0" err="1" smtClean="0">
                <a:solidFill>
                  <a:prstClr val="black"/>
                </a:solidFill>
                <a:latin typeface="Times New Roman"/>
                <a:ea typeface="Times New Roman" panose="02020603050405020304" pitchFamily="18" charset="0"/>
              </a:rPr>
              <a:t>Truyện</a:t>
            </a:r>
            <a:r>
              <a:rPr lang="en-US" altLang="en-US" sz="3200" dirty="0" smtClean="0">
                <a:solidFill>
                  <a:prstClr val="black"/>
                </a:solidFill>
                <a:latin typeface="Times New Roman"/>
                <a:ea typeface="Times New Roman" panose="02020603050405020304" pitchFamily="18" charset="0"/>
              </a:rPr>
              <a:t> </a:t>
            </a:r>
            <a:r>
              <a:rPr lang="en-US" altLang="en-US" sz="3200" smtClean="0">
                <a:solidFill>
                  <a:prstClr val="black"/>
                </a:solidFill>
                <a:latin typeface="Times New Roman"/>
                <a:ea typeface="Times New Roman" panose="02020603050405020304" pitchFamily="18" charset="0"/>
              </a:rPr>
              <a:t>ngắn</a:t>
            </a:r>
            <a:endParaRPr lang="vi-VN" sz="3200" dirty="0">
              <a:solidFill>
                <a:prstClr val="black"/>
              </a:solidFill>
              <a:latin typeface="Times New Roman"/>
            </a:endParaRPr>
          </a:p>
        </p:txBody>
      </p:sp>
      <p:sp>
        <p:nvSpPr>
          <p:cNvPr id="17" name="Rectangle 16">
            <a:extLst>
              <a:ext uri="{FF2B5EF4-FFF2-40B4-BE49-F238E27FC236}">
                <a16:creationId xmlns:a16="http://schemas.microsoft.com/office/drawing/2014/main" id="{8E441581-9835-4724-9736-1A541455E81D}"/>
              </a:ext>
            </a:extLst>
          </p:cNvPr>
          <p:cNvSpPr/>
          <p:nvPr/>
        </p:nvSpPr>
        <p:spPr>
          <a:xfrm>
            <a:off x="6130645" y="2578376"/>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r>
              <a:rPr lang="vi-VN" sz="3200" dirty="0">
                <a:solidFill>
                  <a:prstClr val="black"/>
                </a:solidFill>
                <a:latin typeface="Times New Roman"/>
              </a:rPr>
              <a:t>B. </a:t>
            </a:r>
            <a:r>
              <a:rPr lang="en-US" altLang="en-US" sz="3200" dirty="0" err="1" smtClean="0">
                <a:solidFill>
                  <a:prstClr val="black"/>
                </a:solidFill>
                <a:latin typeface="Times New Roman"/>
                <a:ea typeface="Times New Roman" panose="02020603050405020304" pitchFamily="18" charset="0"/>
              </a:rPr>
              <a:t>Tiểu</a:t>
            </a:r>
            <a:r>
              <a:rPr lang="en-US" altLang="en-US" sz="3200" dirty="0" smtClean="0">
                <a:solidFill>
                  <a:prstClr val="black"/>
                </a:solidFill>
                <a:latin typeface="Times New Roman"/>
                <a:ea typeface="Times New Roman" panose="02020603050405020304" pitchFamily="18" charset="0"/>
              </a:rPr>
              <a:t> </a:t>
            </a:r>
            <a:r>
              <a:rPr lang="en-US" altLang="en-US" sz="3200" dirty="0" err="1" smtClean="0">
                <a:solidFill>
                  <a:prstClr val="black"/>
                </a:solidFill>
                <a:latin typeface="Times New Roman"/>
                <a:ea typeface="Times New Roman" panose="02020603050405020304" pitchFamily="18" charset="0"/>
              </a:rPr>
              <a:t>thuyết</a:t>
            </a:r>
            <a:endParaRPr lang="vi-VN" sz="3200" dirty="0">
              <a:solidFill>
                <a:prstClr val="black"/>
              </a:solidFill>
              <a:latin typeface="Times New Roman"/>
            </a:endParaRPr>
          </a:p>
        </p:txBody>
      </p:sp>
      <p:sp>
        <p:nvSpPr>
          <p:cNvPr id="18" name="Rectangle 17">
            <a:extLst>
              <a:ext uri="{FF2B5EF4-FFF2-40B4-BE49-F238E27FC236}">
                <a16:creationId xmlns:a16="http://schemas.microsoft.com/office/drawing/2014/main" id="{526EFB43-979F-4033-AC46-1321A4EBEDA4}"/>
              </a:ext>
            </a:extLst>
          </p:cNvPr>
          <p:cNvSpPr/>
          <p:nvPr/>
        </p:nvSpPr>
        <p:spPr>
          <a:xfrm>
            <a:off x="1110250" y="4179639"/>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r>
              <a:rPr lang="vi-VN" sz="3200" dirty="0">
                <a:solidFill>
                  <a:prstClr val="black"/>
                </a:solidFill>
                <a:latin typeface="Times New Roman"/>
              </a:rPr>
              <a:t>C. </a:t>
            </a:r>
            <a:r>
              <a:rPr lang="en-US" altLang="en-US" sz="3200" dirty="0" err="1" smtClean="0">
                <a:solidFill>
                  <a:prstClr val="black"/>
                </a:solidFill>
                <a:latin typeface="Times New Roman"/>
                <a:ea typeface="Times New Roman" panose="02020603050405020304" pitchFamily="18" charset="0"/>
              </a:rPr>
              <a:t>Hồi</a:t>
            </a:r>
            <a:r>
              <a:rPr lang="en-US" altLang="en-US" sz="3200" dirty="0" smtClean="0">
                <a:solidFill>
                  <a:prstClr val="black"/>
                </a:solidFill>
                <a:latin typeface="Times New Roman"/>
                <a:ea typeface="Times New Roman" panose="02020603050405020304" pitchFamily="18" charset="0"/>
              </a:rPr>
              <a:t> </a:t>
            </a:r>
            <a:r>
              <a:rPr lang="en-US" altLang="en-US" sz="3200" dirty="0" err="1" smtClean="0">
                <a:solidFill>
                  <a:prstClr val="black"/>
                </a:solidFill>
                <a:latin typeface="Times New Roman"/>
                <a:ea typeface="Times New Roman" panose="02020603050405020304" pitchFamily="18" charset="0"/>
              </a:rPr>
              <a:t>kí</a:t>
            </a:r>
            <a:endParaRPr lang="vi-VN" sz="3200" dirty="0">
              <a:solidFill>
                <a:prstClr val="black"/>
              </a:solidFill>
              <a:latin typeface="Times New Roman"/>
            </a:endParaRPr>
          </a:p>
        </p:txBody>
      </p:sp>
      <p:sp>
        <p:nvSpPr>
          <p:cNvPr id="19" name="Rectangle 18">
            <a:extLst>
              <a:ext uri="{FF2B5EF4-FFF2-40B4-BE49-F238E27FC236}">
                <a16:creationId xmlns:a16="http://schemas.microsoft.com/office/drawing/2014/main" id="{715C44AA-C566-4283-BA0D-C1882099F39F}"/>
              </a:ext>
            </a:extLst>
          </p:cNvPr>
          <p:cNvSpPr/>
          <p:nvPr/>
        </p:nvSpPr>
        <p:spPr>
          <a:xfrm>
            <a:off x="6130645" y="4183828"/>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r>
              <a:rPr lang="vi-VN" sz="3200" dirty="0">
                <a:solidFill>
                  <a:prstClr val="black"/>
                </a:solidFill>
                <a:latin typeface="Times New Roman"/>
              </a:rPr>
              <a:t>D. </a:t>
            </a:r>
            <a:r>
              <a:rPr lang="en-US" altLang="en-US" sz="3200" dirty="0" err="1" smtClean="0">
                <a:solidFill>
                  <a:prstClr val="black"/>
                </a:solidFill>
                <a:latin typeface="Times New Roman"/>
                <a:ea typeface="Times New Roman" panose="02020603050405020304" pitchFamily="18" charset="0"/>
              </a:rPr>
              <a:t>Kịch</a:t>
            </a:r>
            <a:endParaRPr lang="vi-VN" sz="3200" dirty="0">
              <a:solidFill>
                <a:prstClr val="black"/>
              </a:solidFill>
              <a:latin typeface="Times New Roman"/>
            </a:endParaRPr>
          </a:p>
        </p:txBody>
      </p:sp>
      <p:pic>
        <p:nvPicPr>
          <p:cNvPr id="20" name="Picture 19">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912" y="2720941"/>
            <a:ext cx="885137" cy="708059"/>
          </a:xfrm>
          <a:prstGeom prst="rect">
            <a:avLst/>
          </a:prstGeom>
        </p:spPr>
      </p:pic>
      <p:pic>
        <p:nvPicPr>
          <p:cNvPr id="21" name="Picture 20">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4419055"/>
            <a:ext cx="804536" cy="704088"/>
          </a:xfrm>
          <a:prstGeom prst="rect">
            <a:avLst/>
          </a:prstGeom>
        </p:spPr>
      </p:pic>
      <p:pic>
        <p:nvPicPr>
          <p:cNvPr id="22" name="Picture 21">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701" y="4415948"/>
            <a:ext cx="804743" cy="707197"/>
          </a:xfrm>
          <a:prstGeom prst="rect">
            <a:avLst/>
          </a:prstGeom>
        </p:spPr>
      </p:pic>
      <p:pic>
        <p:nvPicPr>
          <p:cNvPr id="23" name="Picture 22">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701" y="2878388"/>
            <a:ext cx="804743" cy="707197"/>
          </a:xfrm>
          <a:prstGeom prst="rect">
            <a:avLst/>
          </a:prstGeom>
        </p:spPr>
      </p:pic>
    </p:spTree>
    <p:extLst>
      <p:ext uri="{BB962C8B-B14F-4D97-AF65-F5344CB8AC3E}">
        <p14:creationId xmlns:p14="http://schemas.microsoft.com/office/powerpoint/2010/main" val="65534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00B05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FFFF0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FFFF0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4" grpId="0" animBg="1"/>
      <p:bldP spid="15"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a:t>
              </a: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lumMod val="95000"/>
                    </a:prstClr>
                  </a:solidFill>
                  <a:effectLst/>
                  <a:uLnTx/>
                  <a:uFillTx/>
                  <a:latin typeface="Calibri" panose="020F0502020204030204"/>
                  <a:ea typeface="+mn-ea"/>
                  <a:cs typeface="+mn-cs"/>
                </a:rPr>
                <a:t>Quốc Anh</a:t>
              </a: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Thanh Hiền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Hà Linh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Anh Khoa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Trí Nguyễn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Minh Huy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Đạt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Tú Nhi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Hoàng Điệp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LiNa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Đình Trí</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Bích Trâm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Trung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Vân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Trọng Sang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Thảo Nguyên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Mỹ Nga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Thùy Linh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Minh Khoa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Ngọc Ánh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3" name="Right Arrow 122">
            <a:hlinkClick r:id="rId9"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154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1" name="Snip Diagonal Corner Rectangle 3">
            <a:extLst>
              <a:ext uri="{FF2B5EF4-FFF2-40B4-BE49-F238E27FC236}">
                <a16:creationId xmlns:a16="http://schemas.microsoft.com/office/drawing/2014/main" id="{682FC1AC-AC4F-43D2-8A38-7E600E422567}"/>
              </a:ext>
            </a:extLst>
          </p:cNvPr>
          <p:cNvSpPr/>
          <p:nvPr/>
        </p:nvSpPr>
        <p:spPr>
          <a:xfrm>
            <a:off x="832636" y="518191"/>
            <a:ext cx="10526728" cy="20254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algn="ctr" defTabSz="913874"/>
            <a:r>
              <a:rPr lang="en-US" sz="3600" b="1" dirty="0" err="1" smtClean="0">
                <a:solidFill>
                  <a:srgbClr val="FF0000"/>
                </a:solidFill>
                <a:latin typeface="Times New Roman"/>
              </a:rPr>
              <a:t>Đâu</a:t>
            </a:r>
            <a:r>
              <a:rPr lang="en-US" sz="3600" b="1" dirty="0" smtClean="0">
                <a:solidFill>
                  <a:srgbClr val="FF0000"/>
                </a:solidFill>
                <a:latin typeface="Times New Roman"/>
              </a:rPr>
              <a:t> </a:t>
            </a:r>
            <a:r>
              <a:rPr lang="en-US" sz="3600" b="1" dirty="0" err="1" smtClean="0">
                <a:solidFill>
                  <a:srgbClr val="FF0000"/>
                </a:solidFill>
                <a:latin typeface="Times New Roman"/>
              </a:rPr>
              <a:t>là</a:t>
            </a:r>
            <a:r>
              <a:rPr lang="en-US" sz="3600" b="1" dirty="0" smtClean="0">
                <a:solidFill>
                  <a:srgbClr val="FF0000"/>
                </a:solidFill>
                <a:latin typeface="Times New Roman"/>
              </a:rPr>
              <a:t> </a:t>
            </a:r>
            <a:r>
              <a:rPr lang="en-US" sz="3600" b="1" dirty="0" err="1" smtClean="0">
                <a:solidFill>
                  <a:srgbClr val="FF0000"/>
                </a:solidFill>
                <a:latin typeface="Times New Roman"/>
              </a:rPr>
              <a:t>nhân</a:t>
            </a:r>
            <a:r>
              <a:rPr lang="en-US" sz="3600" b="1" dirty="0" smtClean="0">
                <a:solidFill>
                  <a:srgbClr val="FF0000"/>
                </a:solidFill>
                <a:latin typeface="Times New Roman"/>
              </a:rPr>
              <a:t> </a:t>
            </a:r>
            <a:r>
              <a:rPr lang="en-US" sz="3600" b="1" dirty="0" err="1" smtClean="0">
                <a:solidFill>
                  <a:srgbClr val="FF0000"/>
                </a:solidFill>
                <a:latin typeface="Times New Roman"/>
              </a:rPr>
              <a:t>vật</a:t>
            </a:r>
            <a:r>
              <a:rPr lang="en-US" sz="3600" b="1" dirty="0" smtClean="0">
                <a:solidFill>
                  <a:srgbClr val="FF0000"/>
                </a:solidFill>
                <a:latin typeface="Times New Roman"/>
              </a:rPr>
              <a:t> </a:t>
            </a:r>
            <a:r>
              <a:rPr lang="en-US" sz="3600" b="1" dirty="0" err="1" smtClean="0">
                <a:solidFill>
                  <a:srgbClr val="FF0000"/>
                </a:solidFill>
                <a:latin typeface="Times New Roman"/>
              </a:rPr>
              <a:t>không</a:t>
            </a:r>
            <a:r>
              <a:rPr lang="en-US" sz="3600" b="1" dirty="0" smtClean="0">
                <a:solidFill>
                  <a:srgbClr val="FF0000"/>
                </a:solidFill>
                <a:latin typeface="Times New Roman"/>
              </a:rPr>
              <a:t> </a:t>
            </a:r>
            <a:r>
              <a:rPr lang="en-US" sz="3600" b="1" dirty="0" err="1" smtClean="0">
                <a:solidFill>
                  <a:srgbClr val="FF0000"/>
                </a:solidFill>
                <a:latin typeface="Times New Roman"/>
              </a:rPr>
              <a:t>xuất</a:t>
            </a:r>
            <a:r>
              <a:rPr lang="en-US" sz="3600" b="1" dirty="0" smtClean="0">
                <a:solidFill>
                  <a:srgbClr val="FF0000"/>
                </a:solidFill>
                <a:latin typeface="Times New Roman"/>
              </a:rPr>
              <a:t> </a:t>
            </a:r>
            <a:r>
              <a:rPr lang="en-US" sz="3600" b="1" dirty="0" err="1" smtClean="0">
                <a:solidFill>
                  <a:srgbClr val="FF0000"/>
                </a:solidFill>
                <a:latin typeface="Times New Roman"/>
              </a:rPr>
              <a:t>hiện</a:t>
            </a:r>
            <a:r>
              <a:rPr lang="en-US" sz="3600" b="1" dirty="0" smtClean="0">
                <a:solidFill>
                  <a:srgbClr val="FF0000"/>
                </a:solidFill>
                <a:latin typeface="Times New Roman"/>
              </a:rPr>
              <a:t> </a:t>
            </a:r>
            <a:r>
              <a:rPr lang="en-US" sz="3600" b="1" dirty="0" err="1" smtClean="0">
                <a:solidFill>
                  <a:srgbClr val="FF0000"/>
                </a:solidFill>
                <a:latin typeface="Times New Roman"/>
              </a:rPr>
              <a:t>trong</a:t>
            </a:r>
            <a:r>
              <a:rPr lang="en-US" sz="3600" b="1" dirty="0" smtClean="0">
                <a:solidFill>
                  <a:srgbClr val="FF0000"/>
                </a:solidFill>
                <a:latin typeface="Times New Roman"/>
              </a:rPr>
              <a:t> </a:t>
            </a:r>
            <a:r>
              <a:rPr lang="en-US" sz="3600" b="1" dirty="0" err="1" smtClean="0">
                <a:solidFill>
                  <a:srgbClr val="FF0000"/>
                </a:solidFill>
                <a:latin typeface="Times New Roman"/>
              </a:rPr>
              <a:t>bài</a:t>
            </a:r>
            <a:r>
              <a:rPr lang="en-US" sz="3600" b="1" dirty="0" smtClean="0">
                <a:solidFill>
                  <a:srgbClr val="FF0000"/>
                </a:solidFill>
                <a:latin typeface="Times New Roman"/>
              </a:rPr>
              <a:t>?</a:t>
            </a:r>
            <a:endParaRPr lang="en-SG" sz="3600" b="1" dirty="0">
              <a:solidFill>
                <a:srgbClr val="FF0000"/>
              </a:solidFill>
              <a:latin typeface="Calibri Light"/>
            </a:endParaRPr>
          </a:p>
        </p:txBody>
      </p:sp>
      <p:sp>
        <p:nvSpPr>
          <p:cNvPr id="12" name="Rectangle 11">
            <a:extLst>
              <a:ext uri="{FF2B5EF4-FFF2-40B4-BE49-F238E27FC236}">
                <a16:creationId xmlns:a16="http://schemas.microsoft.com/office/drawing/2014/main" id="{05F5D264-792A-4E44-B6E5-070BA53C014A}"/>
              </a:ext>
            </a:extLst>
          </p:cNvPr>
          <p:cNvSpPr/>
          <p:nvPr/>
        </p:nvSpPr>
        <p:spPr>
          <a:xfrm>
            <a:off x="1110250" y="3061865"/>
            <a:ext cx="4906799"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8">
              <a:defRPr/>
            </a:pPr>
            <a:endParaRPr lang="en-US" sz="2800" dirty="0">
              <a:solidFill>
                <a:prstClr val="black"/>
              </a:solidFill>
              <a:latin typeface="Calibri Light"/>
            </a:endParaRPr>
          </a:p>
          <a:p>
            <a:pPr defTabSz="913878">
              <a:defRPr/>
            </a:pPr>
            <a:r>
              <a:rPr lang="en-US" sz="2800" dirty="0">
                <a:solidFill>
                  <a:prstClr val="black"/>
                </a:solidFill>
                <a:latin typeface="Times New Roman" panose="02020603050405020304" pitchFamily="18" charset="0"/>
                <a:cs typeface="Times New Roman" panose="02020603050405020304" pitchFamily="18" charset="0"/>
              </a:rPr>
              <a:t>A. </a:t>
            </a:r>
            <a:r>
              <a:rPr lang="en-US" sz="2800" dirty="0" smtClean="0">
                <a:solidFill>
                  <a:prstClr val="black"/>
                </a:solidFill>
                <a:latin typeface="Times New Roman"/>
              </a:rPr>
              <a:t>Ni-</a:t>
            </a:r>
            <a:r>
              <a:rPr lang="en-US" sz="2800" dirty="0" err="1" smtClean="0">
                <a:solidFill>
                  <a:prstClr val="black"/>
                </a:solidFill>
                <a:latin typeface="Times New Roman"/>
              </a:rPr>
              <a:t>cô</a:t>
            </a:r>
            <a:r>
              <a:rPr lang="en-US" sz="2800" dirty="0" smtClean="0">
                <a:solidFill>
                  <a:prstClr val="black"/>
                </a:solidFill>
                <a:latin typeface="Times New Roman"/>
              </a:rPr>
              <a:t>-la</a:t>
            </a:r>
            <a:r>
              <a:rPr lang="vi-VN" sz="2800" dirty="0">
                <a:solidFill>
                  <a:prstClr val="black"/>
                </a:solidFill>
                <a:latin typeface="Times New Roman"/>
              </a:rPr>
              <a:t/>
            </a:r>
            <a:br>
              <a:rPr lang="vi-VN" sz="2800" dirty="0">
                <a:solidFill>
                  <a:prstClr val="black"/>
                </a:solidFill>
                <a:latin typeface="Times New Roman"/>
              </a:rPr>
            </a:br>
            <a:endParaRPr lang="vi-VN" sz="2800" dirty="0">
              <a:solidFill>
                <a:prstClr val="black"/>
              </a:solidFill>
              <a:latin typeface="Times New Roman"/>
            </a:endParaRPr>
          </a:p>
        </p:txBody>
      </p:sp>
      <p:sp>
        <p:nvSpPr>
          <p:cNvPr id="13" name="Rectangle 12">
            <a:extLst>
              <a:ext uri="{FF2B5EF4-FFF2-40B4-BE49-F238E27FC236}">
                <a16:creationId xmlns:a16="http://schemas.microsoft.com/office/drawing/2014/main" id="{1B4640E6-A05C-4F7B-8E2B-E17318527ED3}"/>
              </a:ext>
            </a:extLst>
          </p:cNvPr>
          <p:cNvSpPr/>
          <p:nvPr/>
        </p:nvSpPr>
        <p:spPr>
          <a:xfrm>
            <a:off x="6130645" y="3020337"/>
            <a:ext cx="4906799"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8">
              <a:defRPr/>
            </a:pPr>
            <a:r>
              <a:rPr lang="vi-VN" sz="2800" dirty="0">
                <a:solidFill>
                  <a:prstClr val="black"/>
                </a:solidFill>
                <a:latin typeface="Times New Roman"/>
              </a:rPr>
              <a:t>B. </a:t>
            </a:r>
            <a:r>
              <a:rPr lang="en-US" sz="2800" dirty="0" err="1" smtClean="0">
                <a:solidFill>
                  <a:prstClr val="black"/>
                </a:solidFill>
                <a:latin typeface="Times New Roman"/>
              </a:rPr>
              <a:t>Ông</a:t>
            </a:r>
            <a:r>
              <a:rPr lang="en-US" sz="2800" dirty="0" smtClean="0">
                <a:solidFill>
                  <a:prstClr val="black"/>
                </a:solidFill>
                <a:latin typeface="Times New Roman"/>
              </a:rPr>
              <a:t> </a:t>
            </a:r>
            <a:r>
              <a:rPr lang="en-US" sz="2800" dirty="0" err="1" smtClean="0">
                <a:solidFill>
                  <a:prstClr val="black"/>
                </a:solidFill>
                <a:latin typeface="Times New Roman"/>
              </a:rPr>
              <a:t>Blê-đúc</a:t>
            </a:r>
            <a:endParaRPr lang="en-SG" sz="2800" dirty="0">
              <a:solidFill>
                <a:prstClr val="black"/>
              </a:solidFill>
              <a:latin typeface="Calibri Light"/>
            </a:endParaRPr>
          </a:p>
        </p:txBody>
      </p:sp>
      <p:sp>
        <p:nvSpPr>
          <p:cNvPr id="16" name="Rectangle 15">
            <a:extLst>
              <a:ext uri="{FF2B5EF4-FFF2-40B4-BE49-F238E27FC236}">
                <a16:creationId xmlns:a16="http://schemas.microsoft.com/office/drawing/2014/main" id="{9B271D7D-76B6-49C3-92B6-3896B4A8D046}"/>
              </a:ext>
            </a:extLst>
          </p:cNvPr>
          <p:cNvSpPr/>
          <p:nvPr/>
        </p:nvSpPr>
        <p:spPr>
          <a:xfrm>
            <a:off x="1110250" y="4514920"/>
            <a:ext cx="4906799"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defRPr/>
            </a:pPr>
            <a:r>
              <a:rPr lang="vi-VN" sz="2800" dirty="0">
                <a:solidFill>
                  <a:prstClr val="black"/>
                </a:solidFill>
                <a:latin typeface="Times New Roman"/>
              </a:rPr>
              <a:t>C. </a:t>
            </a:r>
            <a:r>
              <a:rPr lang="en-US" sz="2800" dirty="0" err="1" smtClean="0">
                <a:solidFill>
                  <a:prstClr val="black"/>
                </a:solidFill>
                <a:latin typeface="Times New Roman"/>
              </a:rPr>
              <a:t>Bố</a:t>
            </a:r>
            <a:r>
              <a:rPr lang="en-US" sz="2800" dirty="0" smtClean="0">
                <a:solidFill>
                  <a:prstClr val="black"/>
                </a:solidFill>
                <a:latin typeface="Times New Roman"/>
              </a:rPr>
              <a:t> Ni-</a:t>
            </a:r>
            <a:r>
              <a:rPr lang="en-US" sz="2800" dirty="0" err="1" smtClean="0">
                <a:solidFill>
                  <a:prstClr val="black"/>
                </a:solidFill>
                <a:latin typeface="Times New Roman"/>
              </a:rPr>
              <a:t>cô</a:t>
            </a:r>
            <a:r>
              <a:rPr lang="en-US" sz="2800" dirty="0" smtClean="0">
                <a:solidFill>
                  <a:prstClr val="black"/>
                </a:solidFill>
                <a:latin typeface="Times New Roman"/>
              </a:rPr>
              <a:t>-la</a:t>
            </a:r>
            <a:endParaRPr lang="vi-VN" sz="2800" dirty="0">
              <a:solidFill>
                <a:prstClr val="black"/>
              </a:solidFill>
              <a:latin typeface="Times New Roman"/>
            </a:endParaRPr>
          </a:p>
        </p:txBody>
      </p:sp>
      <p:sp>
        <p:nvSpPr>
          <p:cNvPr id="24" name="Rectangle 23">
            <a:extLst>
              <a:ext uri="{FF2B5EF4-FFF2-40B4-BE49-F238E27FC236}">
                <a16:creationId xmlns:a16="http://schemas.microsoft.com/office/drawing/2014/main" id="{BF7D330E-51DA-44AC-AFE2-CB840EC1195F}"/>
              </a:ext>
            </a:extLst>
          </p:cNvPr>
          <p:cNvSpPr/>
          <p:nvPr/>
        </p:nvSpPr>
        <p:spPr>
          <a:xfrm>
            <a:off x="6130645" y="4519107"/>
            <a:ext cx="4906799"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defRPr/>
            </a:pPr>
            <a:endParaRPr lang="en-US" sz="2800" dirty="0">
              <a:solidFill>
                <a:prstClr val="black"/>
              </a:solidFill>
              <a:latin typeface="Calibri Light"/>
            </a:endParaRPr>
          </a:p>
          <a:p>
            <a:pPr defTabSz="913874">
              <a:defRPr/>
            </a:pPr>
            <a:r>
              <a:rPr lang="vi-VN" sz="2800" dirty="0">
                <a:solidFill>
                  <a:prstClr val="black"/>
                </a:solidFill>
                <a:latin typeface="Times New Roman"/>
              </a:rPr>
              <a:t>D. </a:t>
            </a:r>
            <a:r>
              <a:rPr lang="en-US" sz="2800" dirty="0" err="1" smtClean="0">
                <a:solidFill>
                  <a:prstClr val="black"/>
                </a:solidFill>
                <a:latin typeface="Times New Roman"/>
              </a:rPr>
              <a:t>Bà</a:t>
            </a:r>
            <a:r>
              <a:rPr lang="en-US" sz="2800" dirty="0" smtClean="0">
                <a:solidFill>
                  <a:prstClr val="black"/>
                </a:solidFill>
                <a:latin typeface="Times New Roman"/>
              </a:rPr>
              <a:t> Ni-</a:t>
            </a:r>
            <a:r>
              <a:rPr lang="en-US" sz="2800" dirty="0" err="1" smtClean="0">
                <a:solidFill>
                  <a:prstClr val="black"/>
                </a:solidFill>
                <a:latin typeface="Times New Roman"/>
              </a:rPr>
              <a:t>cô</a:t>
            </a:r>
            <a:r>
              <a:rPr lang="en-US" sz="2800" dirty="0" smtClean="0">
                <a:solidFill>
                  <a:prstClr val="black"/>
                </a:solidFill>
                <a:latin typeface="Times New Roman"/>
              </a:rPr>
              <a:t>-la</a:t>
            </a:r>
            <a:endParaRPr lang="en-SG" sz="2800" dirty="0">
              <a:solidFill>
                <a:prstClr val="black"/>
              </a:solidFill>
              <a:latin typeface="Calibri Light"/>
            </a:endParaRPr>
          </a:p>
          <a:p>
            <a:pPr defTabSz="913874">
              <a:defRPr/>
            </a:pPr>
            <a:endParaRPr lang="vi-VN" sz="2800" dirty="0">
              <a:solidFill>
                <a:prstClr val="black"/>
              </a:solidFill>
              <a:latin typeface="Times New Roman"/>
            </a:endParaRPr>
          </a:p>
        </p:txBody>
      </p:sp>
      <p:pic>
        <p:nvPicPr>
          <p:cNvPr id="25" name="Picture 24">
            <a:extLst>
              <a:ext uri="{FF2B5EF4-FFF2-40B4-BE49-F238E27FC236}">
                <a16:creationId xmlns:a16="http://schemas.microsoft.com/office/drawing/2014/main" id="{DF6F0A83-9052-44DC-AB92-2BE827524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7" y="3300701"/>
            <a:ext cx="805723" cy="708059"/>
          </a:xfrm>
          <a:prstGeom prst="rect">
            <a:avLst/>
          </a:prstGeom>
        </p:spPr>
      </p:pic>
      <p:pic>
        <p:nvPicPr>
          <p:cNvPr id="26" name="Picture 25">
            <a:extLst>
              <a:ext uri="{FF2B5EF4-FFF2-40B4-BE49-F238E27FC236}">
                <a16:creationId xmlns:a16="http://schemas.microsoft.com/office/drawing/2014/main" id="{145D0896-97E5-42E3-90CA-22BE27BDF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15" y="4837595"/>
            <a:ext cx="732404" cy="643628"/>
          </a:xfrm>
          <a:prstGeom prst="rect">
            <a:avLst/>
          </a:prstGeom>
        </p:spPr>
      </p:pic>
      <p:pic>
        <p:nvPicPr>
          <p:cNvPr id="27" name="Picture 26">
            <a:extLst>
              <a:ext uri="{FF2B5EF4-FFF2-40B4-BE49-F238E27FC236}">
                <a16:creationId xmlns:a16="http://schemas.microsoft.com/office/drawing/2014/main" id="{552CA021-6CBE-42A2-A7B9-C02F52751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1239" y="4837458"/>
            <a:ext cx="804743" cy="643793"/>
          </a:xfrm>
          <a:prstGeom prst="rect">
            <a:avLst/>
          </a:prstGeom>
        </p:spPr>
      </p:pic>
      <p:pic>
        <p:nvPicPr>
          <p:cNvPr id="28" name="Picture 27">
            <a:extLst>
              <a:ext uri="{FF2B5EF4-FFF2-40B4-BE49-F238E27FC236}">
                <a16:creationId xmlns:a16="http://schemas.microsoft.com/office/drawing/2014/main" id="{95277369-3A22-461E-B26B-E829721E8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7284" y="3395276"/>
            <a:ext cx="732592" cy="643793"/>
          </a:xfrm>
          <a:prstGeom prst="rect">
            <a:avLst/>
          </a:prstGeom>
        </p:spPr>
      </p:pic>
    </p:spTree>
    <p:extLst>
      <p:ext uri="{BB962C8B-B14F-4D97-AF65-F5344CB8AC3E}">
        <p14:creationId xmlns:p14="http://schemas.microsoft.com/office/powerpoint/2010/main" val="155934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2"/>
                                        </p:tgtEl>
                                        <p:attrNameLst>
                                          <p:attrName>fillcolor</p:attrName>
                                        </p:attrNameLst>
                                      </p:cBhvr>
                                      <p:to>
                                        <a:srgbClr val="FFF2CC"/>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5"/>
                                        </p:tgtEl>
                                        <p:attrNameLst>
                                          <p:attrName>style.visibility</p:attrName>
                                        </p:attrNameLst>
                                      </p:cBhvr>
                                      <p:to>
                                        <p:strVal val="visible"/>
                                      </p:to>
                                    </p:set>
                                    <p:anim calcmode="lin" valueType="num">
                                      <p:cBhvr>
                                        <p:cTn id="39" dur="250" fill="hold"/>
                                        <p:tgtEl>
                                          <p:spTgt spid="25"/>
                                        </p:tgtEl>
                                        <p:attrNameLst>
                                          <p:attrName>ppt_w</p:attrName>
                                        </p:attrNameLst>
                                      </p:cBhvr>
                                      <p:tavLst>
                                        <p:tav tm="0">
                                          <p:val>
                                            <p:strVal val="4*#ppt_w"/>
                                          </p:val>
                                        </p:tav>
                                        <p:tav tm="100000">
                                          <p:val>
                                            <p:strVal val="#ppt_w"/>
                                          </p:val>
                                        </p:tav>
                                      </p:tavLst>
                                    </p:anim>
                                    <p:anim calcmode="lin" valueType="num">
                                      <p:cBhvr>
                                        <p:cTn id="4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2"/>
                                        </p:tgtEl>
                                        <p:attrNameLst>
                                          <p:attrName>fillcolor</p:attrName>
                                        </p:attrNameLst>
                                      </p:cBhvr>
                                      <p:to>
                                        <a:srgbClr val="FFFF00"/>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3"/>
                                        </p:tgtEl>
                                        <p:attrNameLst>
                                          <p:attrName>fillcolor</p:attrName>
                                        </p:attrNameLst>
                                      </p:cBhvr>
                                      <p:to>
                                        <a:srgbClr val="FFF2CC"/>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8"/>
                                        </p:tgtEl>
                                        <p:attrNameLst>
                                          <p:attrName>style.visibility</p:attrName>
                                        </p:attrNameLst>
                                      </p:cBhvr>
                                      <p:to>
                                        <p:strVal val="visible"/>
                                      </p:to>
                                    </p:set>
                                    <p:anim calcmode="lin" valueType="num">
                                      <p:cBhvr>
                                        <p:cTn id="54" dur="250" fill="hold"/>
                                        <p:tgtEl>
                                          <p:spTgt spid="28"/>
                                        </p:tgtEl>
                                        <p:attrNameLst>
                                          <p:attrName>ppt_w</p:attrName>
                                        </p:attrNameLst>
                                      </p:cBhvr>
                                      <p:tavLst>
                                        <p:tav tm="0">
                                          <p:val>
                                            <p:strVal val="4*#ppt_w"/>
                                          </p:val>
                                        </p:tav>
                                        <p:tav tm="100000">
                                          <p:val>
                                            <p:strVal val="#ppt_w"/>
                                          </p:val>
                                        </p:tav>
                                      </p:tavLst>
                                    </p:anim>
                                    <p:anim calcmode="lin" valueType="num">
                                      <p:cBhvr>
                                        <p:cTn id="55"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13"/>
                                        </p:tgtEl>
                                        <p:attrNameLst>
                                          <p:attrName>fillcolor</p:attrName>
                                        </p:attrNameLst>
                                      </p:cBhvr>
                                      <p:to>
                                        <a:srgbClr val="FFFF00"/>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6"/>
                                        </p:tgtEl>
                                        <p:attrNameLst>
                                          <p:attrName>fillcolor</p:attrName>
                                        </p:attrNameLst>
                                      </p:cBhvr>
                                      <p:to>
                                        <a:srgbClr val="FFF2CC"/>
                                      </p:to>
                                    </p:animClr>
                                    <p:set>
                                      <p:cBhvr>
                                        <p:cTn id="65" dur="250" fill="hold"/>
                                        <p:tgtEl>
                                          <p:spTgt spid="16"/>
                                        </p:tgtEl>
                                        <p:attrNameLst>
                                          <p:attrName>fill.type</p:attrName>
                                        </p:attrNameLst>
                                      </p:cBhvr>
                                      <p:to>
                                        <p:strVal val="solid"/>
                                      </p:to>
                                    </p:set>
                                    <p:set>
                                      <p:cBhvr>
                                        <p:cTn id="66" dur="250" fill="hold"/>
                                        <p:tgtEl>
                                          <p:spTgt spid="1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6"/>
                                        </p:tgtEl>
                                        <p:attrNameLst>
                                          <p:attrName>style.visibility</p:attrName>
                                        </p:attrNameLst>
                                      </p:cBhvr>
                                      <p:to>
                                        <p:strVal val="visible"/>
                                      </p:to>
                                    </p:set>
                                    <p:anim calcmode="lin" valueType="num">
                                      <p:cBhvr>
                                        <p:cTn id="69" dur="250" fill="hold"/>
                                        <p:tgtEl>
                                          <p:spTgt spid="26"/>
                                        </p:tgtEl>
                                        <p:attrNameLst>
                                          <p:attrName>ppt_w</p:attrName>
                                        </p:attrNameLst>
                                      </p:cBhvr>
                                      <p:tavLst>
                                        <p:tav tm="0">
                                          <p:val>
                                            <p:strVal val="4*#ppt_w"/>
                                          </p:val>
                                        </p:tav>
                                        <p:tav tm="100000">
                                          <p:val>
                                            <p:strVal val="#ppt_w"/>
                                          </p:val>
                                        </p:tav>
                                      </p:tavLst>
                                    </p:anim>
                                    <p:anim calcmode="lin" valueType="num">
                                      <p:cBhvr>
                                        <p:cTn id="70"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6"/>
                                        </p:tgtEl>
                                        <p:attrNameLst>
                                          <p:attrName>fillcolor</p:attrName>
                                        </p:attrNameLst>
                                      </p:cBhvr>
                                      <p:to>
                                        <a:srgbClr val="FFFF00"/>
                                      </p:to>
                                    </p:animClr>
                                    <p:set>
                                      <p:cBhvr>
                                        <p:cTn id="73" dur="250" fill="hold"/>
                                        <p:tgtEl>
                                          <p:spTgt spid="16"/>
                                        </p:tgtEl>
                                        <p:attrNameLst>
                                          <p:attrName>fill.type</p:attrName>
                                        </p:attrNameLst>
                                      </p:cBhvr>
                                      <p:to>
                                        <p:strVal val="solid"/>
                                      </p:to>
                                    </p:set>
                                    <p:set>
                                      <p:cBhvr>
                                        <p:cTn id="7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4"/>
                                        </p:tgtEl>
                                        <p:attrNameLst>
                                          <p:attrName>fillcolor</p:attrName>
                                        </p:attrNameLst>
                                      </p:cBhvr>
                                      <p:to>
                                        <a:srgbClr val="FFF2CC"/>
                                      </p:to>
                                    </p:animClr>
                                    <p:set>
                                      <p:cBhvr>
                                        <p:cTn id="80" dur="250" fill="hold"/>
                                        <p:tgtEl>
                                          <p:spTgt spid="24"/>
                                        </p:tgtEl>
                                        <p:attrNameLst>
                                          <p:attrName>fill.type</p:attrName>
                                        </p:attrNameLst>
                                      </p:cBhvr>
                                      <p:to>
                                        <p:strVal val="solid"/>
                                      </p:to>
                                    </p:set>
                                    <p:set>
                                      <p:cBhvr>
                                        <p:cTn id="81" dur="250" fill="hold"/>
                                        <p:tgtEl>
                                          <p:spTgt spid="2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7"/>
                                        </p:tgtEl>
                                        <p:attrNameLst>
                                          <p:attrName>style.visibility</p:attrName>
                                        </p:attrNameLst>
                                      </p:cBhvr>
                                      <p:to>
                                        <p:strVal val="visible"/>
                                      </p:to>
                                    </p:set>
                                    <p:anim calcmode="lin" valueType="num">
                                      <p:cBhvr>
                                        <p:cTn id="84" dur="250" fill="hold"/>
                                        <p:tgtEl>
                                          <p:spTgt spid="27"/>
                                        </p:tgtEl>
                                        <p:attrNameLst>
                                          <p:attrName>ppt_w</p:attrName>
                                        </p:attrNameLst>
                                      </p:cBhvr>
                                      <p:tavLst>
                                        <p:tav tm="0">
                                          <p:val>
                                            <p:strVal val="4*#ppt_w"/>
                                          </p:val>
                                        </p:tav>
                                        <p:tav tm="100000">
                                          <p:val>
                                            <p:strVal val="#ppt_w"/>
                                          </p:val>
                                        </p:tav>
                                      </p:tavLst>
                                    </p:anim>
                                    <p:anim calcmode="lin" valueType="num">
                                      <p:cBhvr>
                                        <p:cTn id="8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24"/>
                                        </p:tgtEl>
                                        <p:attrNameLst>
                                          <p:attrName>fillcolor</p:attrName>
                                        </p:attrNameLst>
                                      </p:cBhvr>
                                      <p:to>
                                        <a:srgbClr val="00B050"/>
                                      </p:to>
                                    </p:animClr>
                                    <p:set>
                                      <p:cBhvr>
                                        <p:cTn id="88" dur="250" fill="hold"/>
                                        <p:tgtEl>
                                          <p:spTgt spid="24"/>
                                        </p:tgtEl>
                                        <p:attrNameLst>
                                          <p:attrName>fill.type</p:attrName>
                                        </p:attrNameLst>
                                      </p:cBhvr>
                                      <p:to>
                                        <p:strVal val="solid"/>
                                      </p:to>
                                    </p:set>
                                    <p:set>
                                      <p:cBhvr>
                                        <p:cTn id="8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childTnLst>
        </p:cTn>
      </p:par>
    </p:tnLst>
    <p:bldLst>
      <p:bldP spid="11" grpId="0" animBg="1"/>
      <p:bldP spid="12" grpId="0" animBg="1"/>
      <p:bldP spid="13" grpId="0" animBg="1"/>
      <p:bldP spid="16"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a:t>
              </a: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lumMod val="95000"/>
                    </a:prstClr>
                  </a:solidFill>
                  <a:effectLst/>
                  <a:uLnTx/>
                  <a:uFillTx/>
                  <a:latin typeface="Calibri" panose="020F0502020204030204"/>
                  <a:ea typeface="+mn-ea"/>
                  <a:cs typeface="+mn-cs"/>
                </a:rPr>
                <a:t>Quốc Anh</a:t>
              </a: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Thanh Hiền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Hà Linh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Anh Khoa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Trí Nguyễn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Minh Huy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Đạt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Tú Nhi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Hoàng Điệp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LiNa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Đình Trí</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Bích Trâm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Trung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Vân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Trọng Sang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Thảo Nguyên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Mỹ Nga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Thùy Linh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Minh Khoa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Ngọc Ánh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4" name="Right Arrow 3">
            <a:hlinkClick r:id="rId10"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87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9" name="Google Shape;629;p47"/>
          <p:cNvSpPr/>
          <p:nvPr/>
        </p:nvSpPr>
        <p:spPr>
          <a:xfrm rot="1314825">
            <a:off x="1245738" y="-467373"/>
            <a:ext cx="2528389" cy="2624132"/>
          </a:xfrm>
          <a:custGeom>
            <a:avLst/>
            <a:gdLst/>
            <a:ahLst/>
            <a:cxnLst/>
            <a:rect l="l" t="t" r="r" b="b"/>
            <a:pathLst>
              <a:path w="43292" h="44928" extrusionOk="0">
                <a:moveTo>
                  <a:pt x="31705" y="3938"/>
                </a:moveTo>
                <a:lnTo>
                  <a:pt x="31705" y="3938"/>
                </a:lnTo>
                <a:cubicBezTo>
                  <a:pt x="29822" y="7662"/>
                  <a:pt x="26912" y="10744"/>
                  <a:pt x="23266" y="12806"/>
                </a:cubicBezTo>
                <a:cubicBezTo>
                  <a:pt x="22154" y="13431"/>
                  <a:pt x="20994" y="13968"/>
                  <a:pt x="19798" y="14409"/>
                </a:cubicBezTo>
                <a:cubicBezTo>
                  <a:pt x="19776" y="14416"/>
                  <a:pt x="19758" y="14426"/>
                  <a:pt x="19740" y="14439"/>
                </a:cubicBezTo>
                <a:cubicBezTo>
                  <a:pt x="18983" y="14624"/>
                  <a:pt x="18230" y="14826"/>
                  <a:pt x="17486" y="15053"/>
                </a:cubicBezTo>
                <a:cubicBezTo>
                  <a:pt x="16995" y="15202"/>
                  <a:pt x="16507" y="15361"/>
                  <a:pt x="16021" y="15528"/>
                </a:cubicBezTo>
                <a:cubicBezTo>
                  <a:pt x="17067" y="14873"/>
                  <a:pt x="18096" y="14192"/>
                  <a:pt x="19108" y="13483"/>
                </a:cubicBezTo>
                <a:cubicBezTo>
                  <a:pt x="21698" y="11669"/>
                  <a:pt x="24166" y="9687"/>
                  <a:pt x="26494" y="7548"/>
                </a:cubicBezTo>
                <a:cubicBezTo>
                  <a:pt x="27741" y="6401"/>
                  <a:pt x="28946" y="5210"/>
                  <a:pt x="30109" y="3976"/>
                </a:cubicBezTo>
                <a:cubicBezTo>
                  <a:pt x="30344" y="4021"/>
                  <a:pt x="30582" y="4044"/>
                  <a:pt x="30820" y="4044"/>
                </a:cubicBezTo>
                <a:cubicBezTo>
                  <a:pt x="31117" y="4044"/>
                  <a:pt x="31415" y="4009"/>
                  <a:pt x="31705" y="3938"/>
                </a:cubicBezTo>
                <a:close/>
                <a:moveTo>
                  <a:pt x="30267" y="2285"/>
                </a:moveTo>
                <a:cubicBezTo>
                  <a:pt x="30145" y="2714"/>
                  <a:pt x="29886" y="3093"/>
                  <a:pt x="29530" y="3364"/>
                </a:cubicBezTo>
                <a:cubicBezTo>
                  <a:pt x="29353" y="3497"/>
                  <a:pt x="29370" y="3750"/>
                  <a:pt x="29580" y="3833"/>
                </a:cubicBezTo>
                <a:cubicBezTo>
                  <a:pt x="25340" y="8261"/>
                  <a:pt x="20539" y="12151"/>
                  <a:pt x="15321" y="15369"/>
                </a:cubicBezTo>
                <a:cubicBezTo>
                  <a:pt x="14623" y="15800"/>
                  <a:pt x="13914" y="16207"/>
                  <a:pt x="13201" y="16607"/>
                </a:cubicBezTo>
                <a:cubicBezTo>
                  <a:pt x="13010" y="16687"/>
                  <a:pt x="12821" y="16768"/>
                  <a:pt x="12632" y="16850"/>
                </a:cubicBezTo>
                <a:cubicBezTo>
                  <a:pt x="16867" y="12918"/>
                  <a:pt x="21206" y="9105"/>
                  <a:pt x="25650" y="5409"/>
                </a:cubicBezTo>
                <a:cubicBezTo>
                  <a:pt x="26881" y="4389"/>
                  <a:pt x="28123" y="3379"/>
                  <a:pt x="29372" y="2381"/>
                </a:cubicBezTo>
                <a:lnTo>
                  <a:pt x="30267" y="2285"/>
                </a:lnTo>
                <a:close/>
                <a:moveTo>
                  <a:pt x="29675" y="810"/>
                </a:moveTo>
                <a:cubicBezTo>
                  <a:pt x="29364" y="1254"/>
                  <a:pt x="28994" y="1657"/>
                  <a:pt x="28577" y="2004"/>
                </a:cubicBezTo>
                <a:cubicBezTo>
                  <a:pt x="28465" y="2096"/>
                  <a:pt x="28489" y="2272"/>
                  <a:pt x="28580" y="2372"/>
                </a:cubicBezTo>
                <a:cubicBezTo>
                  <a:pt x="23842" y="6173"/>
                  <a:pt x="19229" y="10124"/>
                  <a:pt x="14741" y="14222"/>
                </a:cubicBezTo>
                <a:cubicBezTo>
                  <a:pt x="13571" y="15292"/>
                  <a:pt x="12412" y="16372"/>
                  <a:pt x="11264" y="17462"/>
                </a:cubicBezTo>
                <a:cubicBezTo>
                  <a:pt x="11254" y="17466"/>
                  <a:pt x="11243" y="17468"/>
                  <a:pt x="11232" y="17472"/>
                </a:cubicBezTo>
                <a:cubicBezTo>
                  <a:pt x="11178" y="17249"/>
                  <a:pt x="11348" y="16920"/>
                  <a:pt x="11438" y="16760"/>
                </a:cubicBezTo>
                <a:cubicBezTo>
                  <a:pt x="11652" y="16381"/>
                  <a:pt x="11889" y="16013"/>
                  <a:pt x="12123" y="15646"/>
                </a:cubicBezTo>
                <a:cubicBezTo>
                  <a:pt x="12591" y="14913"/>
                  <a:pt x="13085" y="14195"/>
                  <a:pt x="13603" y="13494"/>
                </a:cubicBezTo>
                <a:cubicBezTo>
                  <a:pt x="16708" y="9307"/>
                  <a:pt x="20616" y="5779"/>
                  <a:pt x="25101" y="3120"/>
                </a:cubicBezTo>
                <a:cubicBezTo>
                  <a:pt x="26572" y="2249"/>
                  <a:pt x="28100" y="1477"/>
                  <a:pt x="29675" y="810"/>
                </a:cubicBezTo>
                <a:close/>
                <a:moveTo>
                  <a:pt x="30470" y="13628"/>
                </a:moveTo>
                <a:cubicBezTo>
                  <a:pt x="31794" y="13628"/>
                  <a:pt x="33118" y="13687"/>
                  <a:pt x="34438" y="13806"/>
                </a:cubicBezTo>
                <a:cubicBezTo>
                  <a:pt x="36385" y="13982"/>
                  <a:pt x="38320" y="14292"/>
                  <a:pt x="40224" y="14732"/>
                </a:cubicBezTo>
                <a:lnTo>
                  <a:pt x="38009" y="15610"/>
                </a:lnTo>
                <a:cubicBezTo>
                  <a:pt x="35704" y="15331"/>
                  <a:pt x="33374" y="15203"/>
                  <a:pt x="31047" y="15203"/>
                </a:cubicBezTo>
                <a:cubicBezTo>
                  <a:pt x="29854" y="15203"/>
                  <a:pt x="28661" y="15237"/>
                  <a:pt x="27473" y="15301"/>
                </a:cubicBezTo>
                <a:cubicBezTo>
                  <a:pt x="23940" y="15492"/>
                  <a:pt x="20428" y="15970"/>
                  <a:pt x="16973" y="16733"/>
                </a:cubicBezTo>
                <a:cubicBezTo>
                  <a:pt x="15230" y="17118"/>
                  <a:pt x="13507" y="17580"/>
                  <a:pt x="11803" y="18109"/>
                </a:cubicBezTo>
                <a:cubicBezTo>
                  <a:pt x="11790" y="18075"/>
                  <a:pt x="11772" y="18043"/>
                  <a:pt x="11749" y="18016"/>
                </a:cubicBezTo>
                <a:cubicBezTo>
                  <a:pt x="12400" y="17678"/>
                  <a:pt x="13041" y="17318"/>
                  <a:pt x="13675" y="16947"/>
                </a:cubicBezTo>
                <a:cubicBezTo>
                  <a:pt x="15670" y="16122"/>
                  <a:pt x="17723" y="15448"/>
                  <a:pt x="19818" y="14928"/>
                </a:cubicBezTo>
                <a:cubicBezTo>
                  <a:pt x="19827" y="14929"/>
                  <a:pt x="19836" y="14930"/>
                  <a:pt x="19845" y="14930"/>
                </a:cubicBezTo>
                <a:cubicBezTo>
                  <a:pt x="19876" y="14930"/>
                  <a:pt x="19907" y="14924"/>
                  <a:pt x="19935" y="14913"/>
                </a:cubicBezTo>
                <a:cubicBezTo>
                  <a:pt x="19961" y="14903"/>
                  <a:pt x="19986" y="14893"/>
                  <a:pt x="20010" y="14883"/>
                </a:cubicBezTo>
                <a:cubicBezTo>
                  <a:pt x="20900" y="14667"/>
                  <a:pt x="21795" y="14476"/>
                  <a:pt x="22697" y="14315"/>
                </a:cubicBezTo>
                <a:cubicBezTo>
                  <a:pt x="25265" y="13857"/>
                  <a:pt x="27866" y="13628"/>
                  <a:pt x="30470" y="13628"/>
                </a:cubicBezTo>
                <a:close/>
                <a:moveTo>
                  <a:pt x="31002" y="15710"/>
                </a:moveTo>
                <a:cubicBezTo>
                  <a:pt x="31383" y="15710"/>
                  <a:pt x="31764" y="15713"/>
                  <a:pt x="32145" y="15720"/>
                </a:cubicBezTo>
                <a:cubicBezTo>
                  <a:pt x="34008" y="15753"/>
                  <a:pt x="35864" y="15881"/>
                  <a:pt x="37717" y="16061"/>
                </a:cubicBezTo>
                <a:cubicBezTo>
                  <a:pt x="37738" y="16092"/>
                  <a:pt x="37767" y="16117"/>
                  <a:pt x="37798" y="16135"/>
                </a:cubicBezTo>
                <a:cubicBezTo>
                  <a:pt x="38611" y="16580"/>
                  <a:pt x="39509" y="16850"/>
                  <a:pt x="40433" y="16928"/>
                </a:cubicBezTo>
                <a:cubicBezTo>
                  <a:pt x="40226" y="17103"/>
                  <a:pt x="40042" y="17306"/>
                  <a:pt x="39886" y="17528"/>
                </a:cubicBezTo>
                <a:cubicBezTo>
                  <a:pt x="39879" y="17539"/>
                  <a:pt x="39873" y="17549"/>
                  <a:pt x="39868" y="17561"/>
                </a:cubicBezTo>
                <a:cubicBezTo>
                  <a:pt x="38405" y="17171"/>
                  <a:pt x="36892" y="17051"/>
                  <a:pt x="35383" y="17051"/>
                </a:cubicBezTo>
                <a:cubicBezTo>
                  <a:pt x="35143" y="17051"/>
                  <a:pt x="34902" y="17054"/>
                  <a:pt x="34662" y="17060"/>
                </a:cubicBezTo>
                <a:cubicBezTo>
                  <a:pt x="32811" y="17103"/>
                  <a:pt x="30960" y="17235"/>
                  <a:pt x="29112" y="17335"/>
                </a:cubicBezTo>
                <a:lnTo>
                  <a:pt x="17667" y="17952"/>
                </a:lnTo>
                <a:lnTo>
                  <a:pt x="13322" y="18186"/>
                </a:lnTo>
                <a:cubicBezTo>
                  <a:pt x="16040" y="17407"/>
                  <a:pt x="18805" y="16808"/>
                  <a:pt x="21601" y="16394"/>
                </a:cubicBezTo>
                <a:cubicBezTo>
                  <a:pt x="24712" y="15935"/>
                  <a:pt x="27857" y="15710"/>
                  <a:pt x="31002" y="15710"/>
                </a:cubicBezTo>
                <a:close/>
                <a:moveTo>
                  <a:pt x="35402" y="17559"/>
                </a:moveTo>
                <a:cubicBezTo>
                  <a:pt x="36906" y="17559"/>
                  <a:pt x="38407" y="17677"/>
                  <a:pt x="39863" y="18082"/>
                </a:cubicBezTo>
                <a:cubicBezTo>
                  <a:pt x="39889" y="18090"/>
                  <a:pt x="39914" y="18093"/>
                  <a:pt x="39937" y="18093"/>
                </a:cubicBezTo>
                <a:cubicBezTo>
                  <a:pt x="40039" y="18093"/>
                  <a:pt x="40114" y="18029"/>
                  <a:pt x="40152" y="17946"/>
                </a:cubicBezTo>
                <a:lnTo>
                  <a:pt x="42116" y="18718"/>
                </a:lnTo>
                <a:cubicBezTo>
                  <a:pt x="38382" y="19627"/>
                  <a:pt x="34574" y="20194"/>
                  <a:pt x="30737" y="20413"/>
                </a:cubicBezTo>
                <a:lnTo>
                  <a:pt x="30737" y="20412"/>
                </a:lnTo>
                <a:cubicBezTo>
                  <a:pt x="29528" y="20481"/>
                  <a:pt x="28317" y="20515"/>
                  <a:pt x="27107" y="20515"/>
                </a:cubicBezTo>
                <a:cubicBezTo>
                  <a:pt x="24230" y="20515"/>
                  <a:pt x="21354" y="20321"/>
                  <a:pt x="18500" y="19933"/>
                </a:cubicBezTo>
                <a:cubicBezTo>
                  <a:pt x="16397" y="19644"/>
                  <a:pt x="14313" y="19249"/>
                  <a:pt x="12250" y="18751"/>
                </a:cubicBezTo>
                <a:lnTo>
                  <a:pt x="22565" y="18194"/>
                </a:lnTo>
                <a:cubicBezTo>
                  <a:pt x="26317" y="17993"/>
                  <a:pt x="30069" y="17748"/>
                  <a:pt x="33823" y="17595"/>
                </a:cubicBezTo>
                <a:cubicBezTo>
                  <a:pt x="34348" y="17574"/>
                  <a:pt x="34875" y="17559"/>
                  <a:pt x="35402" y="17559"/>
                </a:cubicBezTo>
                <a:close/>
                <a:moveTo>
                  <a:pt x="13405" y="19587"/>
                </a:moveTo>
                <a:lnTo>
                  <a:pt x="13405" y="19587"/>
                </a:lnTo>
                <a:cubicBezTo>
                  <a:pt x="16922" y="20482"/>
                  <a:pt x="20402" y="21502"/>
                  <a:pt x="23850" y="22647"/>
                </a:cubicBezTo>
                <a:lnTo>
                  <a:pt x="23851" y="22646"/>
                </a:lnTo>
                <a:cubicBezTo>
                  <a:pt x="25733" y="23272"/>
                  <a:pt x="27598" y="23943"/>
                  <a:pt x="29459" y="24630"/>
                </a:cubicBezTo>
                <a:cubicBezTo>
                  <a:pt x="30878" y="25153"/>
                  <a:pt x="32296" y="25693"/>
                  <a:pt x="33636" y="26403"/>
                </a:cubicBezTo>
                <a:cubicBezTo>
                  <a:pt x="34990" y="27119"/>
                  <a:pt x="36348" y="28030"/>
                  <a:pt x="37177" y="29348"/>
                </a:cubicBezTo>
                <a:cubicBezTo>
                  <a:pt x="37118" y="29357"/>
                  <a:pt x="37057" y="29361"/>
                  <a:pt x="36996" y="29361"/>
                </a:cubicBezTo>
                <a:cubicBezTo>
                  <a:pt x="36508" y="29361"/>
                  <a:pt x="35981" y="29085"/>
                  <a:pt x="35552" y="28945"/>
                </a:cubicBezTo>
                <a:cubicBezTo>
                  <a:pt x="35530" y="28939"/>
                  <a:pt x="35507" y="28936"/>
                  <a:pt x="35483" y="28936"/>
                </a:cubicBezTo>
                <a:cubicBezTo>
                  <a:pt x="31942" y="27455"/>
                  <a:pt x="28465" y="25832"/>
                  <a:pt x="24947" y="24299"/>
                </a:cubicBezTo>
                <a:cubicBezTo>
                  <a:pt x="23382" y="23617"/>
                  <a:pt x="21807" y="22963"/>
                  <a:pt x="20206" y="22370"/>
                </a:cubicBezTo>
                <a:cubicBezTo>
                  <a:pt x="18719" y="21819"/>
                  <a:pt x="17223" y="21288"/>
                  <a:pt x="15759" y="20679"/>
                </a:cubicBezTo>
                <a:cubicBezTo>
                  <a:pt x="14966" y="20347"/>
                  <a:pt x="14173" y="19992"/>
                  <a:pt x="13405" y="19587"/>
                </a:cubicBezTo>
                <a:close/>
                <a:moveTo>
                  <a:pt x="14114" y="20480"/>
                </a:moveTo>
                <a:lnTo>
                  <a:pt x="14114" y="20480"/>
                </a:lnTo>
                <a:cubicBezTo>
                  <a:pt x="14355" y="20595"/>
                  <a:pt x="14596" y="20707"/>
                  <a:pt x="14840" y="20815"/>
                </a:cubicBezTo>
                <a:cubicBezTo>
                  <a:pt x="16306" y="21470"/>
                  <a:pt x="17814" y="22024"/>
                  <a:pt x="19321" y="22577"/>
                </a:cubicBezTo>
                <a:cubicBezTo>
                  <a:pt x="22746" y="23834"/>
                  <a:pt x="26064" y="25336"/>
                  <a:pt x="29387" y="26838"/>
                </a:cubicBezTo>
                <a:cubicBezTo>
                  <a:pt x="31337" y="27719"/>
                  <a:pt x="33289" y="28612"/>
                  <a:pt x="35283" y="29391"/>
                </a:cubicBezTo>
                <a:cubicBezTo>
                  <a:pt x="35587" y="29905"/>
                  <a:pt x="35932" y="30394"/>
                  <a:pt x="36317" y="30850"/>
                </a:cubicBezTo>
                <a:cubicBezTo>
                  <a:pt x="36142" y="30836"/>
                  <a:pt x="35966" y="30830"/>
                  <a:pt x="35791" y="30830"/>
                </a:cubicBezTo>
                <a:cubicBezTo>
                  <a:pt x="35604" y="30830"/>
                  <a:pt x="35417" y="30837"/>
                  <a:pt x="35231" y="30852"/>
                </a:cubicBezTo>
                <a:lnTo>
                  <a:pt x="35232" y="30852"/>
                </a:lnTo>
                <a:cubicBezTo>
                  <a:pt x="35031" y="30870"/>
                  <a:pt x="34899" y="31065"/>
                  <a:pt x="35002" y="31254"/>
                </a:cubicBezTo>
                <a:lnTo>
                  <a:pt x="35452" y="32078"/>
                </a:lnTo>
                <a:cubicBezTo>
                  <a:pt x="34951" y="31943"/>
                  <a:pt x="34441" y="31842"/>
                  <a:pt x="33926" y="31776"/>
                </a:cubicBezTo>
                <a:cubicBezTo>
                  <a:pt x="33903" y="31725"/>
                  <a:pt x="33863" y="31685"/>
                  <a:pt x="33814" y="31662"/>
                </a:cubicBezTo>
                <a:cubicBezTo>
                  <a:pt x="32278" y="30885"/>
                  <a:pt x="30710" y="30171"/>
                  <a:pt x="29167" y="29411"/>
                </a:cubicBezTo>
                <a:cubicBezTo>
                  <a:pt x="27607" y="28643"/>
                  <a:pt x="26054" y="27857"/>
                  <a:pt x="24520" y="27037"/>
                </a:cubicBezTo>
                <a:cubicBezTo>
                  <a:pt x="21481" y="25414"/>
                  <a:pt x="18505" y="23659"/>
                  <a:pt x="15699" y="21657"/>
                </a:cubicBezTo>
                <a:cubicBezTo>
                  <a:pt x="15163" y="21274"/>
                  <a:pt x="14636" y="20880"/>
                  <a:pt x="14114" y="20480"/>
                </a:cubicBezTo>
                <a:close/>
                <a:moveTo>
                  <a:pt x="11808" y="19233"/>
                </a:moveTo>
                <a:lnTo>
                  <a:pt x="11808" y="19233"/>
                </a:lnTo>
                <a:cubicBezTo>
                  <a:pt x="14081" y="21186"/>
                  <a:pt x="16529" y="22926"/>
                  <a:pt x="19073" y="24509"/>
                </a:cubicBezTo>
                <a:cubicBezTo>
                  <a:pt x="22035" y="26352"/>
                  <a:pt x="25127" y="27980"/>
                  <a:pt x="28250" y="29532"/>
                </a:cubicBezTo>
                <a:cubicBezTo>
                  <a:pt x="29900" y="30352"/>
                  <a:pt x="31552" y="31182"/>
                  <a:pt x="33229" y="31948"/>
                </a:cubicBezTo>
                <a:cubicBezTo>
                  <a:pt x="33217" y="32008"/>
                  <a:pt x="33228" y="32071"/>
                  <a:pt x="33258" y="32124"/>
                </a:cubicBezTo>
                <a:cubicBezTo>
                  <a:pt x="33572" y="32621"/>
                  <a:pt x="33974" y="33055"/>
                  <a:pt x="34444" y="33408"/>
                </a:cubicBezTo>
                <a:cubicBezTo>
                  <a:pt x="31183" y="33375"/>
                  <a:pt x="27854" y="32922"/>
                  <a:pt x="24921" y="31441"/>
                </a:cubicBezTo>
                <a:cubicBezTo>
                  <a:pt x="23224" y="30583"/>
                  <a:pt x="21779" y="29370"/>
                  <a:pt x="20432" y="28040"/>
                </a:cubicBezTo>
                <a:cubicBezTo>
                  <a:pt x="18988" y="26617"/>
                  <a:pt x="17596" y="25137"/>
                  <a:pt x="16184" y="23681"/>
                </a:cubicBezTo>
                <a:cubicBezTo>
                  <a:pt x="15413" y="22885"/>
                  <a:pt x="14668" y="22057"/>
                  <a:pt x="13881" y="21277"/>
                </a:cubicBezTo>
                <a:cubicBezTo>
                  <a:pt x="13561" y="20960"/>
                  <a:pt x="13230" y="20652"/>
                  <a:pt x="12831" y="20438"/>
                </a:cubicBezTo>
                <a:cubicBezTo>
                  <a:pt x="12501" y="20260"/>
                  <a:pt x="12096" y="20113"/>
                  <a:pt x="11914" y="19761"/>
                </a:cubicBezTo>
                <a:cubicBezTo>
                  <a:pt x="11898" y="19732"/>
                  <a:pt x="11878" y="19706"/>
                  <a:pt x="11854" y="19684"/>
                </a:cubicBezTo>
                <a:cubicBezTo>
                  <a:pt x="11838" y="19533"/>
                  <a:pt x="11824" y="19382"/>
                  <a:pt x="11808" y="19233"/>
                </a:cubicBezTo>
                <a:close/>
                <a:moveTo>
                  <a:pt x="12157" y="21290"/>
                </a:moveTo>
                <a:lnTo>
                  <a:pt x="12157" y="21290"/>
                </a:lnTo>
                <a:cubicBezTo>
                  <a:pt x="13697" y="23685"/>
                  <a:pt x="16041" y="25498"/>
                  <a:pt x="17905" y="27632"/>
                </a:cubicBezTo>
                <a:lnTo>
                  <a:pt x="17906" y="27632"/>
                </a:lnTo>
                <a:cubicBezTo>
                  <a:pt x="20165" y="30221"/>
                  <a:pt x="21985" y="33202"/>
                  <a:pt x="23264" y="36390"/>
                </a:cubicBezTo>
                <a:cubicBezTo>
                  <a:pt x="23841" y="37836"/>
                  <a:pt x="24310" y="39322"/>
                  <a:pt x="24664" y="40838"/>
                </a:cubicBezTo>
                <a:lnTo>
                  <a:pt x="22826" y="38666"/>
                </a:lnTo>
                <a:cubicBezTo>
                  <a:pt x="22772" y="38602"/>
                  <a:pt x="22710" y="38577"/>
                  <a:pt x="22650" y="38577"/>
                </a:cubicBezTo>
                <a:cubicBezTo>
                  <a:pt x="22641" y="38577"/>
                  <a:pt x="22632" y="38578"/>
                  <a:pt x="22624" y="38579"/>
                </a:cubicBezTo>
                <a:cubicBezTo>
                  <a:pt x="21203" y="36303"/>
                  <a:pt x="19781" y="34029"/>
                  <a:pt x="18357" y="31755"/>
                </a:cubicBezTo>
                <a:cubicBezTo>
                  <a:pt x="16860" y="29365"/>
                  <a:pt x="15336" y="26989"/>
                  <a:pt x="13874" y="24577"/>
                </a:cubicBezTo>
                <a:cubicBezTo>
                  <a:pt x="13478" y="23926"/>
                  <a:pt x="13092" y="23270"/>
                  <a:pt x="12723" y="22604"/>
                </a:cubicBezTo>
                <a:cubicBezTo>
                  <a:pt x="12687" y="22537"/>
                  <a:pt x="12652" y="22468"/>
                  <a:pt x="12616" y="22401"/>
                </a:cubicBezTo>
                <a:cubicBezTo>
                  <a:pt x="12463" y="22031"/>
                  <a:pt x="12310" y="21660"/>
                  <a:pt x="12157" y="21290"/>
                </a:cubicBezTo>
                <a:close/>
                <a:moveTo>
                  <a:pt x="13995" y="25745"/>
                </a:moveTo>
                <a:cubicBezTo>
                  <a:pt x="14430" y="26447"/>
                  <a:pt x="14871" y="27146"/>
                  <a:pt x="15310" y="27846"/>
                </a:cubicBezTo>
                <a:cubicBezTo>
                  <a:pt x="16846" y="30295"/>
                  <a:pt x="18381" y="32743"/>
                  <a:pt x="19916" y="35191"/>
                </a:cubicBezTo>
                <a:cubicBezTo>
                  <a:pt x="20776" y="36563"/>
                  <a:pt x="21639" y="37935"/>
                  <a:pt x="22505" y="39305"/>
                </a:cubicBezTo>
                <a:lnTo>
                  <a:pt x="22506" y="39305"/>
                </a:lnTo>
                <a:cubicBezTo>
                  <a:pt x="22522" y="39332"/>
                  <a:pt x="22545" y="39355"/>
                  <a:pt x="22571" y="39374"/>
                </a:cubicBezTo>
                <a:cubicBezTo>
                  <a:pt x="22860" y="40100"/>
                  <a:pt x="23033" y="40868"/>
                  <a:pt x="23082" y="41648"/>
                </a:cubicBezTo>
                <a:lnTo>
                  <a:pt x="21268" y="40281"/>
                </a:lnTo>
                <a:cubicBezTo>
                  <a:pt x="21320" y="40194"/>
                  <a:pt x="21311" y="40082"/>
                  <a:pt x="21243" y="40006"/>
                </a:cubicBezTo>
                <a:cubicBezTo>
                  <a:pt x="19541" y="37967"/>
                  <a:pt x="18255" y="35623"/>
                  <a:pt x="17147" y="33220"/>
                </a:cubicBezTo>
                <a:cubicBezTo>
                  <a:pt x="16015" y="30765"/>
                  <a:pt x="15022" y="28245"/>
                  <a:pt x="13995" y="25745"/>
                </a:cubicBezTo>
                <a:close/>
                <a:moveTo>
                  <a:pt x="10888" y="20428"/>
                </a:moveTo>
                <a:lnTo>
                  <a:pt x="10888" y="20428"/>
                </a:lnTo>
                <a:cubicBezTo>
                  <a:pt x="10730" y="21317"/>
                  <a:pt x="10565" y="22204"/>
                  <a:pt x="10385" y="23088"/>
                </a:cubicBezTo>
                <a:cubicBezTo>
                  <a:pt x="10058" y="24698"/>
                  <a:pt x="9656" y="26284"/>
                  <a:pt x="9221" y="27869"/>
                </a:cubicBezTo>
                <a:cubicBezTo>
                  <a:pt x="8791" y="29431"/>
                  <a:pt x="8477" y="30988"/>
                  <a:pt x="8323" y="32603"/>
                </a:cubicBezTo>
                <a:cubicBezTo>
                  <a:pt x="8166" y="34263"/>
                  <a:pt x="8043" y="35928"/>
                  <a:pt x="7905" y="37592"/>
                </a:cubicBezTo>
                <a:cubicBezTo>
                  <a:pt x="7760" y="39335"/>
                  <a:pt x="7616" y="41078"/>
                  <a:pt x="7472" y="42821"/>
                </a:cubicBezTo>
                <a:cubicBezTo>
                  <a:pt x="7456" y="42719"/>
                  <a:pt x="7440" y="42615"/>
                  <a:pt x="7424" y="42513"/>
                </a:cubicBezTo>
                <a:cubicBezTo>
                  <a:pt x="7404" y="42383"/>
                  <a:pt x="7295" y="42322"/>
                  <a:pt x="7181" y="42322"/>
                </a:cubicBezTo>
                <a:cubicBezTo>
                  <a:pt x="7084" y="42322"/>
                  <a:pt x="6984" y="42366"/>
                  <a:pt x="6933" y="42448"/>
                </a:cubicBezTo>
                <a:cubicBezTo>
                  <a:pt x="6785" y="42689"/>
                  <a:pt x="6647" y="42937"/>
                  <a:pt x="6520" y="43187"/>
                </a:cubicBezTo>
                <a:lnTo>
                  <a:pt x="6385" y="42209"/>
                </a:lnTo>
                <a:cubicBezTo>
                  <a:pt x="6368" y="42083"/>
                  <a:pt x="6247" y="42017"/>
                  <a:pt x="6127" y="42017"/>
                </a:cubicBezTo>
                <a:cubicBezTo>
                  <a:pt x="6085" y="42017"/>
                  <a:pt x="6043" y="42025"/>
                  <a:pt x="6005" y="42042"/>
                </a:cubicBezTo>
                <a:lnTo>
                  <a:pt x="6005" y="42042"/>
                </a:lnTo>
                <a:cubicBezTo>
                  <a:pt x="6431" y="35729"/>
                  <a:pt x="7689" y="29499"/>
                  <a:pt x="9743" y="23516"/>
                </a:cubicBezTo>
                <a:cubicBezTo>
                  <a:pt x="10099" y="22477"/>
                  <a:pt x="10481" y="21448"/>
                  <a:pt x="10888" y="20428"/>
                </a:cubicBezTo>
                <a:close/>
                <a:moveTo>
                  <a:pt x="12063" y="22504"/>
                </a:moveTo>
                <a:cubicBezTo>
                  <a:pt x="12150" y="22660"/>
                  <a:pt x="12238" y="22817"/>
                  <a:pt x="12328" y="22973"/>
                </a:cubicBezTo>
                <a:cubicBezTo>
                  <a:pt x="13210" y="25114"/>
                  <a:pt x="14093" y="27256"/>
                  <a:pt x="14976" y="29396"/>
                </a:cubicBezTo>
                <a:cubicBezTo>
                  <a:pt x="15995" y="31862"/>
                  <a:pt x="17029" y="34331"/>
                  <a:pt x="18361" y="36647"/>
                </a:cubicBezTo>
                <a:cubicBezTo>
                  <a:pt x="19067" y="37875"/>
                  <a:pt x="19863" y="39048"/>
                  <a:pt x="20762" y="40143"/>
                </a:cubicBezTo>
                <a:cubicBezTo>
                  <a:pt x="20681" y="40212"/>
                  <a:pt x="20632" y="40322"/>
                  <a:pt x="20663" y="40425"/>
                </a:cubicBezTo>
                <a:lnTo>
                  <a:pt x="21513" y="43237"/>
                </a:lnTo>
                <a:cubicBezTo>
                  <a:pt x="18343" y="41189"/>
                  <a:pt x="15971" y="38102"/>
                  <a:pt x="14327" y="34731"/>
                </a:cubicBezTo>
                <a:cubicBezTo>
                  <a:pt x="13929" y="33915"/>
                  <a:pt x="13557" y="33084"/>
                  <a:pt x="13291" y="32214"/>
                </a:cubicBezTo>
                <a:cubicBezTo>
                  <a:pt x="13029" y="31354"/>
                  <a:pt x="12844" y="30471"/>
                  <a:pt x="12700" y="29584"/>
                </a:cubicBezTo>
                <a:cubicBezTo>
                  <a:pt x="12385" y="27652"/>
                  <a:pt x="12261" y="25693"/>
                  <a:pt x="12138" y="23741"/>
                </a:cubicBezTo>
                <a:cubicBezTo>
                  <a:pt x="12112" y="23330"/>
                  <a:pt x="12088" y="22917"/>
                  <a:pt x="12063" y="22504"/>
                </a:cubicBezTo>
                <a:close/>
                <a:moveTo>
                  <a:pt x="11299" y="20921"/>
                </a:moveTo>
                <a:cubicBezTo>
                  <a:pt x="11338" y="21019"/>
                  <a:pt x="11378" y="21118"/>
                  <a:pt x="11421" y="21215"/>
                </a:cubicBezTo>
                <a:cubicBezTo>
                  <a:pt x="11604" y="23724"/>
                  <a:pt x="11644" y="26242"/>
                  <a:pt x="11514" y="28755"/>
                </a:cubicBezTo>
                <a:lnTo>
                  <a:pt x="11515" y="28755"/>
                </a:lnTo>
                <a:cubicBezTo>
                  <a:pt x="11422" y="30558"/>
                  <a:pt x="11256" y="32357"/>
                  <a:pt x="10932" y="34136"/>
                </a:cubicBezTo>
                <a:cubicBezTo>
                  <a:pt x="10621" y="35855"/>
                  <a:pt x="10146" y="37532"/>
                  <a:pt x="9746" y="39229"/>
                </a:cubicBezTo>
                <a:cubicBezTo>
                  <a:pt x="9396" y="40715"/>
                  <a:pt x="9053" y="42208"/>
                  <a:pt x="8398" y="43580"/>
                </a:cubicBezTo>
                <a:cubicBezTo>
                  <a:pt x="8369" y="43318"/>
                  <a:pt x="8315" y="43059"/>
                  <a:pt x="8236" y="42807"/>
                </a:cubicBezTo>
                <a:cubicBezTo>
                  <a:pt x="8203" y="42704"/>
                  <a:pt x="8112" y="42629"/>
                  <a:pt x="8004" y="42617"/>
                </a:cubicBezTo>
                <a:cubicBezTo>
                  <a:pt x="8262" y="39508"/>
                  <a:pt x="8518" y="36401"/>
                  <a:pt x="8776" y="33294"/>
                </a:cubicBezTo>
                <a:cubicBezTo>
                  <a:pt x="8911" y="31667"/>
                  <a:pt x="9149" y="30088"/>
                  <a:pt x="9569" y="28508"/>
                </a:cubicBezTo>
                <a:cubicBezTo>
                  <a:pt x="9985" y="26943"/>
                  <a:pt x="10411" y="25386"/>
                  <a:pt x="10744" y="23801"/>
                </a:cubicBezTo>
                <a:cubicBezTo>
                  <a:pt x="10945" y="22845"/>
                  <a:pt x="11127" y="21884"/>
                  <a:pt x="11299" y="20921"/>
                </a:cubicBezTo>
                <a:close/>
                <a:moveTo>
                  <a:pt x="10776" y="19378"/>
                </a:moveTo>
                <a:lnTo>
                  <a:pt x="10776" y="19378"/>
                </a:lnTo>
                <a:cubicBezTo>
                  <a:pt x="8469" y="24978"/>
                  <a:pt x="6871" y="30870"/>
                  <a:pt x="6046" y="36870"/>
                </a:cubicBezTo>
                <a:cubicBezTo>
                  <a:pt x="5800" y="38660"/>
                  <a:pt x="5622" y="40455"/>
                  <a:pt x="5509" y="42258"/>
                </a:cubicBezTo>
                <a:cubicBezTo>
                  <a:pt x="5499" y="42409"/>
                  <a:pt x="5611" y="42485"/>
                  <a:pt x="5730" y="42487"/>
                </a:cubicBezTo>
                <a:lnTo>
                  <a:pt x="5174" y="43634"/>
                </a:lnTo>
                <a:cubicBezTo>
                  <a:pt x="4765" y="42068"/>
                  <a:pt x="4192" y="40542"/>
                  <a:pt x="3926" y="38942"/>
                </a:cubicBezTo>
                <a:cubicBezTo>
                  <a:pt x="3768" y="37989"/>
                  <a:pt x="3781" y="37033"/>
                  <a:pt x="3838" y="36071"/>
                </a:cubicBezTo>
                <a:cubicBezTo>
                  <a:pt x="3898" y="35048"/>
                  <a:pt x="4016" y="34029"/>
                  <a:pt x="4192" y="33020"/>
                </a:cubicBezTo>
                <a:cubicBezTo>
                  <a:pt x="4813" y="29458"/>
                  <a:pt x="6123" y="26022"/>
                  <a:pt x="8055" y="22964"/>
                </a:cubicBezTo>
                <a:cubicBezTo>
                  <a:pt x="8857" y="21693"/>
                  <a:pt x="9768" y="20493"/>
                  <a:pt x="10776" y="19378"/>
                </a:cubicBezTo>
                <a:close/>
                <a:moveTo>
                  <a:pt x="30333" y="1"/>
                </a:moveTo>
                <a:cubicBezTo>
                  <a:pt x="30307" y="1"/>
                  <a:pt x="30279" y="6"/>
                  <a:pt x="30250" y="18"/>
                </a:cubicBezTo>
                <a:cubicBezTo>
                  <a:pt x="23409" y="2761"/>
                  <a:pt x="17473" y="7365"/>
                  <a:pt x="13114" y="13308"/>
                </a:cubicBezTo>
                <a:cubicBezTo>
                  <a:pt x="12514" y="14128"/>
                  <a:pt x="11947" y="14970"/>
                  <a:pt x="11414" y="15836"/>
                </a:cubicBezTo>
                <a:cubicBezTo>
                  <a:pt x="11223" y="16146"/>
                  <a:pt x="10883" y="16646"/>
                  <a:pt x="10768" y="17116"/>
                </a:cubicBezTo>
                <a:cubicBezTo>
                  <a:pt x="10554" y="16939"/>
                  <a:pt x="10330" y="16773"/>
                  <a:pt x="10098" y="16620"/>
                </a:cubicBezTo>
                <a:cubicBezTo>
                  <a:pt x="9397" y="16155"/>
                  <a:pt x="8659" y="15735"/>
                  <a:pt x="7911" y="15349"/>
                </a:cubicBezTo>
                <a:cubicBezTo>
                  <a:pt x="6424" y="14583"/>
                  <a:pt x="4850" y="14001"/>
                  <a:pt x="3221" y="13616"/>
                </a:cubicBezTo>
                <a:cubicBezTo>
                  <a:pt x="2292" y="13397"/>
                  <a:pt x="1320" y="13293"/>
                  <a:pt x="372" y="13182"/>
                </a:cubicBezTo>
                <a:cubicBezTo>
                  <a:pt x="362" y="13181"/>
                  <a:pt x="353" y="13180"/>
                  <a:pt x="343" y="13180"/>
                </a:cubicBezTo>
                <a:cubicBezTo>
                  <a:pt x="62" y="13180"/>
                  <a:pt x="0" y="13683"/>
                  <a:pt x="298" y="13723"/>
                </a:cubicBezTo>
                <a:cubicBezTo>
                  <a:pt x="1342" y="13866"/>
                  <a:pt x="2343" y="14139"/>
                  <a:pt x="3358" y="14416"/>
                </a:cubicBezTo>
                <a:cubicBezTo>
                  <a:pt x="4338" y="14683"/>
                  <a:pt x="5302" y="15008"/>
                  <a:pt x="6243" y="15390"/>
                </a:cubicBezTo>
                <a:cubicBezTo>
                  <a:pt x="7184" y="15775"/>
                  <a:pt x="8111" y="16205"/>
                  <a:pt x="8995" y="16707"/>
                </a:cubicBezTo>
                <a:cubicBezTo>
                  <a:pt x="9611" y="17058"/>
                  <a:pt x="10256" y="17429"/>
                  <a:pt x="10798" y="17905"/>
                </a:cubicBezTo>
                <a:cubicBezTo>
                  <a:pt x="10771" y="17931"/>
                  <a:pt x="10744" y="17955"/>
                  <a:pt x="10717" y="17981"/>
                </a:cubicBezTo>
                <a:cubicBezTo>
                  <a:pt x="10715" y="17985"/>
                  <a:pt x="10712" y="17988"/>
                  <a:pt x="10709" y="17992"/>
                </a:cubicBezTo>
                <a:cubicBezTo>
                  <a:pt x="10686" y="18003"/>
                  <a:pt x="10665" y="18015"/>
                  <a:pt x="10643" y="18028"/>
                </a:cubicBezTo>
                <a:cubicBezTo>
                  <a:pt x="10405" y="18161"/>
                  <a:pt x="10551" y="18471"/>
                  <a:pt x="10774" y="18471"/>
                </a:cubicBezTo>
                <a:cubicBezTo>
                  <a:pt x="10803" y="18471"/>
                  <a:pt x="10834" y="18466"/>
                  <a:pt x="10865" y="18454"/>
                </a:cubicBezTo>
                <a:cubicBezTo>
                  <a:pt x="10868" y="18465"/>
                  <a:pt x="10871" y="18474"/>
                  <a:pt x="10876" y="18483"/>
                </a:cubicBezTo>
                <a:cubicBezTo>
                  <a:pt x="8579" y="20888"/>
                  <a:pt x="6756" y="23721"/>
                  <a:pt x="5467" y="26787"/>
                </a:cubicBezTo>
                <a:cubicBezTo>
                  <a:pt x="4337" y="29473"/>
                  <a:pt x="3630" y="32318"/>
                  <a:pt x="3370" y="35221"/>
                </a:cubicBezTo>
                <a:cubicBezTo>
                  <a:pt x="3280" y="36219"/>
                  <a:pt x="3212" y="37239"/>
                  <a:pt x="3304" y="38237"/>
                </a:cubicBezTo>
                <a:cubicBezTo>
                  <a:pt x="3504" y="40391"/>
                  <a:pt x="4369" y="42398"/>
                  <a:pt x="4830" y="44497"/>
                </a:cubicBezTo>
                <a:cubicBezTo>
                  <a:pt x="4857" y="44620"/>
                  <a:pt x="4980" y="44690"/>
                  <a:pt x="5099" y="44690"/>
                </a:cubicBezTo>
                <a:cubicBezTo>
                  <a:pt x="5190" y="44690"/>
                  <a:pt x="5278" y="44650"/>
                  <a:pt x="5322" y="44560"/>
                </a:cubicBezTo>
                <a:cubicBezTo>
                  <a:pt x="5542" y="44105"/>
                  <a:pt x="5762" y="43648"/>
                  <a:pt x="5983" y="43193"/>
                </a:cubicBezTo>
                <a:cubicBezTo>
                  <a:pt x="6029" y="43527"/>
                  <a:pt x="6076" y="43862"/>
                  <a:pt x="6122" y="44198"/>
                </a:cubicBezTo>
                <a:cubicBezTo>
                  <a:pt x="6140" y="44333"/>
                  <a:pt x="6233" y="44389"/>
                  <a:pt x="6335" y="44389"/>
                </a:cubicBezTo>
                <a:cubicBezTo>
                  <a:pt x="6457" y="44389"/>
                  <a:pt x="6594" y="44311"/>
                  <a:pt x="6640" y="44198"/>
                </a:cubicBezTo>
                <a:cubicBezTo>
                  <a:pt x="6753" y="43921"/>
                  <a:pt x="6880" y="43652"/>
                  <a:pt x="7019" y="43388"/>
                </a:cubicBezTo>
                <a:cubicBezTo>
                  <a:pt x="7050" y="43594"/>
                  <a:pt x="7082" y="43799"/>
                  <a:pt x="7113" y="44005"/>
                </a:cubicBezTo>
                <a:cubicBezTo>
                  <a:pt x="7133" y="44134"/>
                  <a:pt x="7246" y="44196"/>
                  <a:pt x="7361" y="44196"/>
                </a:cubicBezTo>
                <a:cubicBezTo>
                  <a:pt x="7458" y="44196"/>
                  <a:pt x="7556" y="44153"/>
                  <a:pt x="7604" y="44068"/>
                </a:cubicBezTo>
                <a:lnTo>
                  <a:pt x="7863" y="43617"/>
                </a:lnTo>
                <a:lnTo>
                  <a:pt x="7863" y="43617"/>
                </a:lnTo>
                <a:cubicBezTo>
                  <a:pt x="7905" y="43939"/>
                  <a:pt x="7903" y="44266"/>
                  <a:pt x="7855" y="44587"/>
                </a:cubicBezTo>
                <a:cubicBezTo>
                  <a:pt x="7826" y="44778"/>
                  <a:pt x="7974" y="44927"/>
                  <a:pt x="8127" y="44927"/>
                </a:cubicBezTo>
                <a:cubicBezTo>
                  <a:pt x="8206" y="44927"/>
                  <a:pt x="8287" y="44888"/>
                  <a:pt x="8345" y="44794"/>
                </a:cubicBezTo>
                <a:cubicBezTo>
                  <a:pt x="9238" y="43368"/>
                  <a:pt x="9698" y="41757"/>
                  <a:pt x="10084" y="40134"/>
                </a:cubicBezTo>
                <a:cubicBezTo>
                  <a:pt x="10491" y="38420"/>
                  <a:pt x="10967" y="36720"/>
                  <a:pt x="11314" y="34993"/>
                </a:cubicBezTo>
                <a:cubicBezTo>
                  <a:pt x="11718" y="32981"/>
                  <a:pt x="11949" y="30934"/>
                  <a:pt x="12057" y="28879"/>
                </a:cubicBezTo>
                <a:cubicBezTo>
                  <a:pt x="12074" y="28999"/>
                  <a:pt x="12089" y="29118"/>
                  <a:pt x="12107" y="29238"/>
                </a:cubicBezTo>
                <a:cubicBezTo>
                  <a:pt x="12238" y="30143"/>
                  <a:pt x="12407" y="31044"/>
                  <a:pt x="12648" y="31927"/>
                </a:cubicBezTo>
                <a:cubicBezTo>
                  <a:pt x="12887" y="32798"/>
                  <a:pt x="13222" y="33629"/>
                  <a:pt x="13600" y="34449"/>
                </a:cubicBezTo>
                <a:cubicBezTo>
                  <a:pt x="14447" y="36286"/>
                  <a:pt x="15495" y="38030"/>
                  <a:pt x="16760" y="39612"/>
                </a:cubicBezTo>
                <a:cubicBezTo>
                  <a:pt x="18175" y="41382"/>
                  <a:pt x="19880" y="42922"/>
                  <a:pt x="21840" y="44072"/>
                </a:cubicBezTo>
                <a:cubicBezTo>
                  <a:pt x="21881" y="44096"/>
                  <a:pt x="21924" y="44106"/>
                  <a:pt x="21967" y="44106"/>
                </a:cubicBezTo>
                <a:cubicBezTo>
                  <a:pt x="22133" y="44106"/>
                  <a:pt x="22288" y="43948"/>
                  <a:pt x="22234" y="43768"/>
                </a:cubicBezTo>
                <a:cubicBezTo>
                  <a:pt x="21961" y="42866"/>
                  <a:pt x="21688" y="41964"/>
                  <a:pt x="21415" y="41061"/>
                </a:cubicBezTo>
                <a:lnTo>
                  <a:pt x="21415" y="41061"/>
                </a:lnTo>
                <a:lnTo>
                  <a:pt x="23234" y="42431"/>
                </a:lnTo>
                <a:cubicBezTo>
                  <a:pt x="23274" y="42461"/>
                  <a:pt x="23318" y="42474"/>
                  <a:pt x="23362" y="42474"/>
                </a:cubicBezTo>
                <a:cubicBezTo>
                  <a:pt x="23501" y="42474"/>
                  <a:pt x="23637" y="42340"/>
                  <a:pt x="23638" y="42199"/>
                </a:cubicBezTo>
                <a:cubicBezTo>
                  <a:pt x="23640" y="41507"/>
                  <a:pt x="23553" y="40818"/>
                  <a:pt x="23379" y="40148"/>
                </a:cubicBezTo>
                <a:lnTo>
                  <a:pt x="23379" y="40148"/>
                </a:lnTo>
                <a:lnTo>
                  <a:pt x="24965" y="42021"/>
                </a:lnTo>
                <a:cubicBezTo>
                  <a:pt x="25017" y="42082"/>
                  <a:pt x="25078" y="42108"/>
                  <a:pt x="25138" y="42108"/>
                </a:cubicBezTo>
                <a:cubicBezTo>
                  <a:pt x="25295" y="42108"/>
                  <a:pt x="25447" y="41933"/>
                  <a:pt x="25412" y="41760"/>
                </a:cubicBezTo>
                <a:cubicBezTo>
                  <a:pt x="24405" y="36692"/>
                  <a:pt x="22160" y="31950"/>
                  <a:pt x="18879" y="27958"/>
                </a:cubicBezTo>
                <a:cubicBezTo>
                  <a:pt x="17793" y="26636"/>
                  <a:pt x="16571" y="25452"/>
                  <a:pt x="15364" y="24244"/>
                </a:cubicBezTo>
                <a:cubicBezTo>
                  <a:pt x="14333" y="23211"/>
                  <a:pt x="13329" y="22134"/>
                  <a:pt x="12548" y="20904"/>
                </a:cubicBezTo>
                <a:lnTo>
                  <a:pt x="12548" y="20904"/>
                </a:lnTo>
                <a:cubicBezTo>
                  <a:pt x="12754" y="21021"/>
                  <a:pt x="12951" y="21146"/>
                  <a:pt x="13138" y="21313"/>
                </a:cubicBezTo>
                <a:cubicBezTo>
                  <a:pt x="13887" y="21979"/>
                  <a:pt x="14542" y="22755"/>
                  <a:pt x="15240" y="23474"/>
                </a:cubicBezTo>
                <a:cubicBezTo>
                  <a:pt x="16701" y="24983"/>
                  <a:pt x="18152" y="26503"/>
                  <a:pt x="19628" y="27995"/>
                </a:cubicBezTo>
                <a:cubicBezTo>
                  <a:pt x="20974" y="29353"/>
                  <a:pt x="22401" y="30654"/>
                  <a:pt x="24078" y="31596"/>
                </a:cubicBezTo>
                <a:cubicBezTo>
                  <a:pt x="25667" y="32490"/>
                  <a:pt x="27416" y="33078"/>
                  <a:pt x="29199" y="33436"/>
                </a:cubicBezTo>
                <a:cubicBezTo>
                  <a:pt x="31051" y="33809"/>
                  <a:pt x="32941" y="33945"/>
                  <a:pt x="34829" y="33945"/>
                </a:cubicBezTo>
                <a:cubicBezTo>
                  <a:pt x="35021" y="33945"/>
                  <a:pt x="35213" y="33944"/>
                  <a:pt x="35405" y="33941"/>
                </a:cubicBezTo>
                <a:cubicBezTo>
                  <a:pt x="35652" y="33937"/>
                  <a:pt x="35790" y="33561"/>
                  <a:pt x="35540" y="33444"/>
                </a:cubicBezTo>
                <a:cubicBezTo>
                  <a:pt x="34974" y="33183"/>
                  <a:pt x="34472" y="32803"/>
                  <a:pt x="34068" y="32329"/>
                </a:cubicBezTo>
                <a:lnTo>
                  <a:pt x="34068" y="32329"/>
                </a:lnTo>
                <a:cubicBezTo>
                  <a:pt x="34699" y="32425"/>
                  <a:pt x="35322" y="32576"/>
                  <a:pt x="35927" y="32781"/>
                </a:cubicBezTo>
                <a:cubicBezTo>
                  <a:pt x="35954" y="32790"/>
                  <a:pt x="35980" y="32794"/>
                  <a:pt x="36005" y="32794"/>
                </a:cubicBezTo>
                <a:cubicBezTo>
                  <a:pt x="36195" y="32794"/>
                  <a:pt x="36321" y="32559"/>
                  <a:pt x="36228" y="32389"/>
                </a:cubicBezTo>
                <a:lnTo>
                  <a:pt x="35668" y="31362"/>
                </a:lnTo>
                <a:cubicBezTo>
                  <a:pt x="35721" y="31360"/>
                  <a:pt x="35775" y="31360"/>
                  <a:pt x="35829" y="31360"/>
                </a:cubicBezTo>
                <a:cubicBezTo>
                  <a:pt x="36193" y="31360"/>
                  <a:pt x="36557" y="31391"/>
                  <a:pt x="36916" y="31454"/>
                </a:cubicBezTo>
                <a:cubicBezTo>
                  <a:pt x="36934" y="31457"/>
                  <a:pt x="36951" y="31458"/>
                  <a:pt x="36968" y="31458"/>
                </a:cubicBezTo>
                <a:cubicBezTo>
                  <a:pt x="37195" y="31458"/>
                  <a:pt x="37358" y="31197"/>
                  <a:pt x="37175" y="31008"/>
                </a:cubicBezTo>
                <a:cubicBezTo>
                  <a:pt x="36787" y="30604"/>
                  <a:pt x="36432" y="30169"/>
                  <a:pt x="36117" y="29705"/>
                </a:cubicBezTo>
                <a:lnTo>
                  <a:pt x="36117" y="29705"/>
                </a:lnTo>
                <a:cubicBezTo>
                  <a:pt x="36418" y="29804"/>
                  <a:pt x="36721" y="29882"/>
                  <a:pt x="37026" y="29882"/>
                </a:cubicBezTo>
                <a:cubicBezTo>
                  <a:pt x="37253" y="29882"/>
                  <a:pt x="37480" y="29839"/>
                  <a:pt x="37709" y="29730"/>
                </a:cubicBezTo>
                <a:cubicBezTo>
                  <a:pt x="37841" y="29668"/>
                  <a:pt x="37868" y="29484"/>
                  <a:pt x="37804" y="29366"/>
                </a:cubicBezTo>
                <a:cubicBezTo>
                  <a:pt x="37089" y="28056"/>
                  <a:pt x="35878" y="27095"/>
                  <a:pt x="34615" y="26343"/>
                </a:cubicBezTo>
                <a:cubicBezTo>
                  <a:pt x="33274" y="25545"/>
                  <a:pt x="31819" y="24951"/>
                  <a:pt x="30363" y="24401"/>
                </a:cubicBezTo>
                <a:cubicBezTo>
                  <a:pt x="26559" y="22967"/>
                  <a:pt x="22708" y="21659"/>
                  <a:pt x="18807" y="20517"/>
                </a:cubicBezTo>
                <a:cubicBezTo>
                  <a:pt x="18760" y="20502"/>
                  <a:pt x="18713" y="20489"/>
                  <a:pt x="18666" y="20477"/>
                </a:cubicBezTo>
                <a:lnTo>
                  <a:pt x="18666" y="20477"/>
                </a:lnTo>
                <a:cubicBezTo>
                  <a:pt x="20376" y="20702"/>
                  <a:pt x="22093" y="20860"/>
                  <a:pt x="23818" y="20951"/>
                </a:cubicBezTo>
                <a:cubicBezTo>
                  <a:pt x="24903" y="21006"/>
                  <a:pt x="25988" y="21033"/>
                  <a:pt x="27073" y="21033"/>
                </a:cubicBezTo>
                <a:cubicBezTo>
                  <a:pt x="30105" y="21033"/>
                  <a:pt x="33135" y="20819"/>
                  <a:pt x="36140" y="20392"/>
                </a:cubicBezTo>
                <a:cubicBezTo>
                  <a:pt x="38458" y="20064"/>
                  <a:pt x="40759" y="19606"/>
                  <a:pt x="43027" y="19024"/>
                </a:cubicBezTo>
                <a:cubicBezTo>
                  <a:pt x="43292" y="18954"/>
                  <a:pt x="43247" y="18615"/>
                  <a:pt x="43027" y="18529"/>
                </a:cubicBezTo>
                <a:lnTo>
                  <a:pt x="40522" y="17547"/>
                </a:lnTo>
                <a:cubicBezTo>
                  <a:pt x="40774" y="17273"/>
                  <a:pt x="41081" y="17056"/>
                  <a:pt x="41423" y="16909"/>
                </a:cubicBezTo>
                <a:cubicBezTo>
                  <a:pt x="41655" y="16808"/>
                  <a:pt x="41539" y="16435"/>
                  <a:pt x="41305" y="16435"/>
                </a:cubicBezTo>
                <a:cubicBezTo>
                  <a:pt x="41301" y="16435"/>
                  <a:pt x="41298" y="16435"/>
                  <a:pt x="41294" y="16435"/>
                </a:cubicBezTo>
                <a:cubicBezTo>
                  <a:pt x="41194" y="16440"/>
                  <a:pt x="41094" y="16442"/>
                  <a:pt x="40995" y="16442"/>
                </a:cubicBezTo>
                <a:cubicBezTo>
                  <a:pt x="40158" y="16442"/>
                  <a:pt x="39328" y="16271"/>
                  <a:pt x="38557" y="15937"/>
                </a:cubicBezTo>
                <a:lnTo>
                  <a:pt x="41129" y="14915"/>
                </a:lnTo>
                <a:cubicBezTo>
                  <a:pt x="41346" y="14829"/>
                  <a:pt x="41394" y="14492"/>
                  <a:pt x="41129" y="14426"/>
                </a:cubicBezTo>
                <a:cubicBezTo>
                  <a:pt x="37650" y="13561"/>
                  <a:pt x="34079" y="13124"/>
                  <a:pt x="30497" y="13124"/>
                </a:cubicBezTo>
                <a:cubicBezTo>
                  <a:pt x="30087" y="13124"/>
                  <a:pt x="29677" y="13129"/>
                  <a:pt x="29266" y="13141"/>
                </a:cubicBezTo>
                <a:cubicBezTo>
                  <a:pt x="26937" y="13207"/>
                  <a:pt x="24617" y="13454"/>
                  <a:pt x="22325" y="13879"/>
                </a:cubicBezTo>
                <a:cubicBezTo>
                  <a:pt x="25551" y="12275"/>
                  <a:pt x="28379" y="9965"/>
                  <a:pt x="30482" y="6991"/>
                </a:cubicBezTo>
                <a:cubicBezTo>
                  <a:pt x="31229" y="5933"/>
                  <a:pt x="31876" y="4807"/>
                  <a:pt x="32429" y="3637"/>
                </a:cubicBezTo>
                <a:cubicBezTo>
                  <a:pt x="32525" y="3435"/>
                  <a:pt x="32385" y="3258"/>
                  <a:pt x="32200" y="3258"/>
                </a:cubicBezTo>
                <a:cubicBezTo>
                  <a:pt x="32160" y="3258"/>
                  <a:pt x="32118" y="3266"/>
                  <a:pt x="32076" y="3284"/>
                </a:cubicBezTo>
                <a:cubicBezTo>
                  <a:pt x="31683" y="3450"/>
                  <a:pt x="31268" y="3529"/>
                  <a:pt x="30852" y="3529"/>
                </a:cubicBezTo>
                <a:cubicBezTo>
                  <a:pt x="30687" y="3529"/>
                  <a:pt x="30521" y="3517"/>
                  <a:pt x="30357" y="3492"/>
                </a:cubicBezTo>
                <a:cubicBezTo>
                  <a:pt x="30332" y="3445"/>
                  <a:pt x="30296" y="3406"/>
                  <a:pt x="30250" y="3379"/>
                </a:cubicBezTo>
                <a:cubicBezTo>
                  <a:pt x="30578" y="2990"/>
                  <a:pt x="30784" y="2520"/>
                  <a:pt x="30851" y="1991"/>
                </a:cubicBezTo>
                <a:cubicBezTo>
                  <a:pt x="30867" y="1867"/>
                  <a:pt x="30732" y="1730"/>
                  <a:pt x="30608" y="1730"/>
                </a:cubicBezTo>
                <a:cubicBezTo>
                  <a:pt x="30603" y="1730"/>
                  <a:pt x="30598" y="1730"/>
                  <a:pt x="30592" y="1731"/>
                </a:cubicBezTo>
                <a:lnTo>
                  <a:pt x="30010" y="1794"/>
                </a:lnTo>
                <a:cubicBezTo>
                  <a:pt x="30022" y="1674"/>
                  <a:pt x="29917" y="1556"/>
                  <a:pt x="29786" y="1528"/>
                </a:cubicBezTo>
                <a:cubicBezTo>
                  <a:pt x="30077" y="1179"/>
                  <a:pt x="30331" y="800"/>
                  <a:pt x="30543" y="398"/>
                </a:cubicBezTo>
                <a:cubicBezTo>
                  <a:pt x="30625" y="242"/>
                  <a:pt x="30512" y="1"/>
                  <a:pt x="3033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47"/>
          <p:cNvSpPr/>
          <p:nvPr/>
        </p:nvSpPr>
        <p:spPr>
          <a:xfrm rot="3124692">
            <a:off x="5693398" y="-856285"/>
            <a:ext cx="6686037" cy="3642983"/>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6" name="Picture 5"/>
          <p:cNvPicPr>
            <a:picLocks noChangeAspect="1"/>
          </p:cNvPicPr>
          <p:nvPr/>
        </p:nvPicPr>
        <p:blipFill>
          <a:blip r:embed="rId3"/>
          <a:stretch>
            <a:fillRect/>
          </a:stretch>
        </p:blipFill>
        <p:spPr>
          <a:xfrm>
            <a:off x="1758320" y="1917061"/>
            <a:ext cx="8675360" cy="3023878"/>
          </a:xfrm>
          <a:prstGeom prst="rect">
            <a:avLst/>
          </a:prstGeom>
        </p:spPr>
      </p:pic>
    </p:spTree>
    <p:extLst>
      <p:ext uri="{BB962C8B-B14F-4D97-AF65-F5344CB8AC3E}">
        <p14:creationId xmlns:p14="http://schemas.microsoft.com/office/powerpoint/2010/main" val="4242904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4" name="Snip Diagonal Corner Rectangle 3">
            <a:extLst>
              <a:ext uri="{FF2B5EF4-FFF2-40B4-BE49-F238E27FC236}">
                <a16:creationId xmlns:a16="http://schemas.microsoft.com/office/drawing/2014/main" id="{DE03FEC8-7235-4329-9FEE-10877E085EE4}"/>
              </a:ext>
            </a:extLst>
          </p:cNvPr>
          <p:cNvSpPr/>
          <p:nvPr/>
        </p:nvSpPr>
        <p:spPr>
          <a:xfrm>
            <a:off x="832636" y="8628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algn="ctr" defTabSz="914105">
              <a:defRPr/>
            </a:pPr>
            <a:r>
              <a:rPr lang="en-US" sz="3200" b="1" dirty="0" err="1" smtClean="0">
                <a:solidFill>
                  <a:srgbClr val="FF0000"/>
                </a:solidFill>
                <a:latin typeface="Times New Roman"/>
                <a:ea typeface="Tahoma" panose="020B0604030504040204" pitchFamily="34" charset="0"/>
                <a:cs typeface="Tahoma" panose="020B0604030504040204" pitchFamily="34" charset="0"/>
              </a:rPr>
              <a:t>Trong</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Bài</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tập</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làm</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văn</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theo</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lời</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bố</a:t>
            </a:r>
            <a:r>
              <a:rPr lang="en-US" sz="3200" b="1" dirty="0" smtClean="0">
                <a:solidFill>
                  <a:srgbClr val="FF0000"/>
                </a:solidFill>
                <a:latin typeface="Times New Roman"/>
                <a:ea typeface="Tahoma" panose="020B0604030504040204" pitchFamily="34" charset="0"/>
                <a:cs typeface="Tahoma" panose="020B0604030504040204" pitchFamily="34" charset="0"/>
              </a:rPr>
              <a:t> Ni-</a:t>
            </a:r>
            <a:r>
              <a:rPr lang="en-US" sz="3200" b="1" dirty="0" err="1" smtClean="0">
                <a:solidFill>
                  <a:srgbClr val="FF0000"/>
                </a:solidFill>
                <a:latin typeface="Times New Roman"/>
                <a:ea typeface="Tahoma" panose="020B0604030504040204" pitchFamily="34" charset="0"/>
                <a:cs typeface="Tahoma" panose="020B0604030504040204" pitchFamily="34" charset="0"/>
              </a:rPr>
              <a:t>cô</a:t>
            </a:r>
            <a:r>
              <a:rPr lang="en-US" sz="3200" b="1" dirty="0" smtClean="0">
                <a:solidFill>
                  <a:srgbClr val="FF0000"/>
                </a:solidFill>
                <a:latin typeface="Times New Roman"/>
                <a:ea typeface="Tahoma" panose="020B0604030504040204" pitchFamily="34" charset="0"/>
                <a:cs typeface="Tahoma" panose="020B0604030504040204" pitchFamily="34" charset="0"/>
              </a:rPr>
              <a:t>-la </a:t>
            </a:r>
            <a:r>
              <a:rPr lang="en-US" sz="3200" b="1" dirty="0" err="1" smtClean="0">
                <a:solidFill>
                  <a:srgbClr val="FF0000"/>
                </a:solidFill>
                <a:latin typeface="Times New Roman"/>
                <a:ea typeface="Tahoma" panose="020B0604030504040204" pitchFamily="34" charset="0"/>
                <a:cs typeface="Tahoma" panose="020B0604030504040204" pitchFamily="34" charset="0"/>
              </a:rPr>
              <a:t>kể</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ông</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được</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các</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thầy</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cô</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khen</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là</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có</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tác</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giả</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nào</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sau</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đây</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trong</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người</a:t>
            </a:r>
            <a:r>
              <a:rPr lang="en-US" sz="3200" b="1" dirty="0" smtClean="0">
                <a:solidFill>
                  <a:srgbClr val="FF0000"/>
                </a:solidFill>
                <a:latin typeface="Times New Roman"/>
                <a:ea typeface="Tahoma" panose="020B0604030504040204" pitchFamily="34" charset="0"/>
                <a:cs typeface="Tahoma" panose="020B0604030504040204" pitchFamily="34" charset="0"/>
              </a:rPr>
              <a:t>? </a:t>
            </a:r>
            <a:endParaRPr lang="vi-VN" sz="3200" dirty="0">
              <a:solidFill>
                <a:srgbClr val="FF0000"/>
              </a:solidFill>
              <a:latin typeface="Times New Roman"/>
            </a:endParaRPr>
          </a:p>
        </p:txBody>
      </p:sp>
      <p:sp>
        <p:nvSpPr>
          <p:cNvPr id="15" name="Rectangle 14">
            <a:extLst>
              <a:ext uri="{FF2B5EF4-FFF2-40B4-BE49-F238E27FC236}">
                <a16:creationId xmlns:a16="http://schemas.microsoft.com/office/drawing/2014/main" id="{85A018DD-CDC3-473E-80FA-CFB7D9D0B854}"/>
              </a:ext>
            </a:extLst>
          </p:cNvPr>
          <p:cNvSpPr/>
          <p:nvPr/>
        </p:nvSpPr>
        <p:spPr>
          <a:xfrm>
            <a:off x="1110237" y="2894225"/>
            <a:ext cx="4906799" cy="11696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defTabSz="914101">
              <a:defRPr/>
            </a:pPr>
            <a:r>
              <a:rPr lang="vi-VN" sz="3600" dirty="0">
                <a:solidFill>
                  <a:prstClr val="black"/>
                </a:solidFill>
                <a:latin typeface="Times New Roman"/>
              </a:rPr>
              <a:t>A. </a:t>
            </a:r>
            <a:r>
              <a:rPr lang="en-US" sz="3600" dirty="0" smtClean="0">
                <a:solidFill>
                  <a:prstClr val="black"/>
                </a:solidFill>
                <a:latin typeface="Times New Roman" panose="02020603050405020304" pitchFamily="18" charset="0"/>
                <a:cs typeface="Times New Roman" panose="02020603050405020304" pitchFamily="18" charset="0"/>
              </a:rPr>
              <a:t>Ha-</a:t>
            </a:r>
            <a:r>
              <a:rPr lang="en-US" sz="3600" dirty="0" err="1" smtClean="0">
                <a:solidFill>
                  <a:prstClr val="black"/>
                </a:solidFill>
                <a:latin typeface="Times New Roman" panose="02020603050405020304" pitchFamily="18" charset="0"/>
                <a:cs typeface="Times New Roman" panose="02020603050405020304" pitchFamily="18" charset="0"/>
              </a:rPr>
              <a:t>pơ</a:t>
            </a:r>
            <a:r>
              <a:rPr lang="en-US" sz="3600" dirty="0" smtClean="0">
                <a:solidFill>
                  <a:prstClr val="black"/>
                </a:solidFill>
                <a:latin typeface="Times New Roman" panose="02020603050405020304" pitchFamily="18" charset="0"/>
                <a:cs typeface="Times New Roman" panose="02020603050405020304" pitchFamily="18" charset="0"/>
              </a:rPr>
              <a:t> Li</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59C87E8-44F9-42EB-8596-E2DF07B9178E}"/>
              </a:ext>
            </a:extLst>
          </p:cNvPr>
          <p:cNvSpPr/>
          <p:nvPr/>
        </p:nvSpPr>
        <p:spPr>
          <a:xfrm>
            <a:off x="6130631" y="2898417"/>
            <a:ext cx="4906799" cy="11696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defTabSz="914101">
              <a:defRPr/>
            </a:pPr>
            <a:r>
              <a:rPr lang="vi-VN" sz="3600" dirty="0" smtClean="0">
                <a:solidFill>
                  <a:prstClr val="black"/>
                </a:solidFill>
                <a:latin typeface="Times New Roman"/>
              </a:rPr>
              <a:t>B</a:t>
            </a:r>
            <a:r>
              <a:rPr lang="en-US" sz="3600" dirty="0" smtClean="0">
                <a:solidFill>
                  <a:prstClr val="black"/>
                </a:solidFill>
                <a:latin typeface="Times New Roman"/>
              </a:rPr>
              <a:t>. Ban-</a:t>
            </a:r>
            <a:r>
              <a:rPr lang="en-US" sz="3600" dirty="0" err="1" smtClean="0">
                <a:solidFill>
                  <a:prstClr val="black"/>
                </a:solidFill>
                <a:latin typeface="Times New Roman"/>
              </a:rPr>
              <a:t>zắc</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6FAAD6B9-2CEA-48C0-966D-12A05A84B255}"/>
              </a:ext>
            </a:extLst>
          </p:cNvPr>
          <p:cNvSpPr/>
          <p:nvPr/>
        </p:nvSpPr>
        <p:spPr>
          <a:xfrm>
            <a:off x="1110237" y="4423477"/>
            <a:ext cx="4906799" cy="11696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defTabSz="914105">
              <a:defRPr/>
            </a:pPr>
            <a:r>
              <a:rPr lang="vi-VN" sz="3600" dirty="0">
                <a:solidFill>
                  <a:prstClr val="black"/>
                </a:solidFill>
                <a:latin typeface="Times New Roman"/>
              </a:rPr>
              <a:t>C. </a:t>
            </a:r>
            <a:r>
              <a:rPr lang="en-US" sz="3600" dirty="0" err="1" smtClean="0">
                <a:solidFill>
                  <a:prstClr val="black"/>
                </a:solidFill>
                <a:latin typeface="Times New Roman" panose="02020603050405020304" pitchFamily="18" charset="0"/>
                <a:cs typeface="Times New Roman" panose="02020603050405020304" pitchFamily="18" charset="0"/>
              </a:rPr>
              <a:t>Vich</a:t>
            </a:r>
            <a:r>
              <a:rPr lang="en-US" sz="3600" dirty="0" smtClean="0">
                <a:solidFill>
                  <a:prstClr val="black"/>
                </a:solidFill>
                <a:latin typeface="Times New Roman" panose="02020603050405020304" pitchFamily="18" charset="0"/>
                <a:cs typeface="Times New Roman" panose="02020603050405020304" pitchFamily="18" charset="0"/>
              </a:rPr>
              <a:t>-to-</a:t>
            </a:r>
            <a:r>
              <a:rPr lang="en-US" sz="3600" dirty="0" err="1" smtClean="0">
                <a:solidFill>
                  <a:prstClr val="black"/>
                </a:solidFill>
                <a:latin typeface="Times New Roman" panose="02020603050405020304" pitchFamily="18" charset="0"/>
                <a:cs typeface="Times New Roman" panose="02020603050405020304" pitchFamily="18" charset="0"/>
              </a:rPr>
              <a:t>huy</a:t>
            </a:r>
            <a:r>
              <a:rPr lang="en-US" sz="3600" dirty="0" smtClean="0">
                <a:solidFill>
                  <a:prstClr val="black"/>
                </a:solidFill>
                <a:latin typeface="Times New Roman" panose="02020603050405020304" pitchFamily="18" charset="0"/>
                <a:cs typeface="Times New Roman" panose="02020603050405020304" pitchFamily="18" charset="0"/>
              </a:rPr>
              <a:t>-go</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F74C9A71-5DC2-46E6-AC74-9AE793B11936}"/>
              </a:ext>
            </a:extLst>
          </p:cNvPr>
          <p:cNvSpPr/>
          <p:nvPr/>
        </p:nvSpPr>
        <p:spPr>
          <a:xfrm>
            <a:off x="6130631" y="4427669"/>
            <a:ext cx="4906799" cy="11696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defTabSz="914105">
              <a:defRPr/>
            </a:pPr>
            <a:r>
              <a:rPr lang="vi-VN" sz="3600" dirty="0">
                <a:solidFill>
                  <a:prstClr val="black"/>
                </a:solidFill>
                <a:latin typeface="Times New Roman"/>
              </a:rPr>
              <a:t>D. </a:t>
            </a:r>
            <a:r>
              <a:rPr lang="en-US" sz="3600" dirty="0" smtClean="0">
                <a:solidFill>
                  <a:prstClr val="black"/>
                </a:solidFill>
                <a:latin typeface="Times New Roman" panose="02020603050405020304" pitchFamily="18" charset="0"/>
                <a:cs typeface="Times New Roman" panose="02020603050405020304" pitchFamily="18" charset="0"/>
              </a:rPr>
              <a:t>Guy-li-am</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3056861"/>
            <a:ext cx="805723" cy="708059"/>
          </a:xfrm>
          <a:prstGeom prst="rect">
            <a:avLst/>
          </a:prstGeom>
        </p:spPr>
      </p:pic>
      <p:pic>
        <p:nvPicPr>
          <p:cNvPr id="21" name="Picture 20">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4594003"/>
            <a:ext cx="804536" cy="704088"/>
          </a:xfrm>
          <a:prstGeom prst="rect">
            <a:avLst/>
          </a:prstGeom>
        </p:spPr>
      </p:pic>
      <p:pic>
        <p:nvPicPr>
          <p:cNvPr id="22" name="Picture 21">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87" y="4605600"/>
            <a:ext cx="804743" cy="707197"/>
          </a:xfrm>
          <a:prstGeom prst="rect">
            <a:avLst/>
          </a:prstGeom>
        </p:spPr>
      </p:pic>
      <p:pic>
        <p:nvPicPr>
          <p:cNvPr id="23" name="Picture 22">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87" y="3108550"/>
            <a:ext cx="804743" cy="643793"/>
          </a:xfrm>
          <a:prstGeom prst="rect">
            <a:avLst/>
          </a:prstGeom>
        </p:spPr>
      </p:pic>
    </p:spTree>
    <p:extLst>
      <p:ext uri="{BB962C8B-B14F-4D97-AF65-F5344CB8AC3E}">
        <p14:creationId xmlns:p14="http://schemas.microsoft.com/office/powerpoint/2010/main" val="197105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FFFF0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00B05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FFFF0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4" grpId="0" animBg="1"/>
      <p:bldP spid="15"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a:t>
              </a: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lumMod val="95000"/>
                    </a:prstClr>
                  </a:solidFill>
                  <a:effectLst/>
                  <a:uLnTx/>
                  <a:uFillTx/>
                  <a:latin typeface="Calibri" panose="020F0502020204030204"/>
                  <a:ea typeface="+mn-ea"/>
                  <a:cs typeface="+mn-cs"/>
                </a:rPr>
                <a:t>Quốc Anh</a:t>
              </a: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Thanh Hiền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Hà Linh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Anh Khoa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Trí Nguyễn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Minh Huy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Đạt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Tú Nhi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Hoàng Điệp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LiNa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Đình Trí</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Bích Trâm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Trung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Vân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Trọng Sang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Thảo Nguyên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Mỹ Nga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Thùy Linh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Minh Khoa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Ngọc Ánh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3" name="Right Arrow 122">
            <a:hlinkClick r:id="rId9"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4" name="Snip Diagonal Corner Rectangle 3">
            <a:extLst>
              <a:ext uri="{FF2B5EF4-FFF2-40B4-BE49-F238E27FC236}">
                <a16:creationId xmlns:a16="http://schemas.microsoft.com/office/drawing/2014/main" id="{4F50FC35-01AB-44D9-B56D-D5D9247D5363}"/>
              </a:ext>
            </a:extLst>
          </p:cNvPr>
          <p:cNvSpPr/>
          <p:nvPr/>
        </p:nvSpPr>
        <p:spPr>
          <a:xfrm>
            <a:off x="1081566" y="751928"/>
            <a:ext cx="10028929" cy="126204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12700" algn="ctr" defTabSz="913874" rtl="0" eaLnBrk="0" fontAlgn="base" latinLnBrk="0" hangingPunct="0">
              <a:lnSpc>
                <a:spcPct val="100000"/>
              </a:lnSpc>
              <a:spcBef>
                <a:spcPct val="0"/>
              </a:spcBef>
              <a:spcAft>
                <a:spcPct val="0"/>
              </a:spcAft>
              <a:buClrTx/>
              <a:buSzTx/>
              <a:buFontTx/>
              <a:buNone/>
              <a:tabLst>
                <a:tab pos="456927" algn="l"/>
              </a:tabLst>
              <a:defRPr/>
            </a:pPr>
            <a:r>
              <a:rPr kumimoji="0" lang="en-US" altLang="en-US" sz="4800" b="1" i="0" u="none" strike="noStrike" kern="1200" cap="none" spc="0" normalizeH="0" baseline="0" noProof="0" dirty="0" smtClean="0">
                <a:ln>
                  <a:noFill/>
                </a:ln>
                <a:solidFill>
                  <a:srgbClr val="FF0000"/>
                </a:solidFill>
                <a:effectLst/>
                <a:uLnTx/>
                <a:uFillTx/>
                <a:latin typeface="Times New Roman"/>
                <a:ea typeface="Times New Roman" panose="02020603050405020304" pitchFamily="18" charset="0"/>
                <a:cs typeface="+mn-cs"/>
              </a:rPr>
              <a:t>Ni-</a:t>
            </a:r>
            <a:r>
              <a:rPr kumimoji="0" lang="en-US" altLang="en-US" sz="4800" b="1" i="0" u="none" strike="noStrike" kern="1200" cap="none" spc="0" normalizeH="0" baseline="0" noProof="0" dirty="0" err="1" smtClean="0">
                <a:ln>
                  <a:noFill/>
                </a:ln>
                <a:solidFill>
                  <a:srgbClr val="FF0000"/>
                </a:solidFill>
                <a:effectLst/>
                <a:uLnTx/>
                <a:uFillTx/>
                <a:latin typeface="Times New Roman"/>
                <a:ea typeface="Times New Roman" panose="02020603050405020304" pitchFamily="18" charset="0"/>
                <a:cs typeface="+mn-cs"/>
              </a:rPr>
              <a:t>cô</a:t>
            </a:r>
            <a:r>
              <a:rPr kumimoji="0" lang="en-US" altLang="en-US" sz="4800" b="1" i="0" u="none" strike="noStrike" kern="1200" cap="none" spc="0" normalizeH="0" baseline="0" noProof="0" dirty="0" smtClean="0">
                <a:ln>
                  <a:noFill/>
                </a:ln>
                <a:solidFill>
                  <a:srgbClr val="FF0000"/>
                </a:solidFill>
                <a:effectLst/>
                <a:uLnTx/>
                <a:uFillTx/>
                <a:latin typeface="Times New Roman"/>
                <a:ea typeface="Times New Roman" panose="02020603050405020304" pitchFamily="18" charset="0"/>
                <a:cs typeface="+mn-cs"/>
              </a:rPr>
              <a:t>-la</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đã</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nhờ</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bố</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giúp</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đỡ</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điều</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gì</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a:t>
            </a:r>
            <a:endParaRPr kumimoji="0" lang="vi-VN" altLang="en-US" sz="48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15" name="Rectangle 14">
            <a:extLst>
              <a:ext uri="{FF2B5EF4-FFF2-40B4-BE49-F238E27FC236}">
                <a16:creationId xmlns:a16="http://schemas.microsoft.com/office/drawing/2014/main" id="{14A26756-2362-4CD2-AA38-CD31E7A0194A}"/>
              </a:ext>
            </a:extLst>
          </p:cNvPr>
          <p:cNvSpPr/>
          <p:nvPr/>
        </p:nvSpPr>
        <p:spPr>
          <a:xfrm>
            <a:off x="1110250" y="2574188"/>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a:ea typeface="+mn-ea"/>
                <a:cs typeface="+mn-cs"/>
              </a:rPr>
              <a:t>A. </a:t>
            </a:r>
            <a:r>
              <a:rPr kumimoji="0" lang="en-US" altLang="en-US" sz="3200" b="0" i="0" u="none" strike="noStrike" kern="1200" cap="none" spc="0" normalizeH="0" baseline="0" noProof="0" dirty="0" err="1" smtClean="0">
                <a:ln>
                  <a:noFill/>
                </a:ln>
                <a:solidFill>
                  <a:prstClr val="black"/>
                </a:solidFill>
                <a:effectLst/>
                <a:uLnTx/>
                <a:uFillTx/>
                <a:latin typeface="Times New Roman"/>
                <a:ea typeface="Times New Roman" panose="02020603050405020304" pitchFamily="18" charset="0"/>
                <a:cs typeface="+mn-cs"/>
              </a:rPr>
              <a:t>Làm</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hộ</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bài</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tập</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làm</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văn</a:t>
            </a:r>
            <a:endParaRPr kumimoji="0" lang="vi-VN"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7" name="Rectangle 16">
            <a:extLst>
              <a:ext uri="{FF2B5EF4-FFF2-40B4-BE49-F238E27FC236}">
                <a16:creationId xmlns:a16="http://schemas.microsoft.com/office/drawing/2014/main" id="{8E441581-9835-4724-9736-1A541455E81D}"/>
              </a:ext>
            </a:extLst>
          </p:cNvPr>
          <p:cNvSpPr/>
          <p:nvPr/>
        </p:nvSpPr>
        <p:spPr>
          <a:xfrm>
            <a:off x="6130645" y="2578376"/>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a:ea typeface="+mn-ea"/>
                <a:cs typeface="+mn-cs"/>
              </a:rPr>
              <a:t>B. </a:t>
            </a:r>
            <a:r>
              <a:rPr kumimoji="0" lang="en-US" altLang="en-US" sz="3200" b="0" i="0" u="none" strike="noStrike" kern="1200" cap="none" spc="0" normalizeH="0" baseline="0" noProof="0" dirty="0" err="1" smtClean="0">
                <a:ln>
                  <a:noFill/>
                </a:ln>
                <a:solidFill>
                  <a:prstClr val="black"/>
                </a:solidFill>
                <a:effectLst/>
                <a:uLnTx/>
                <a:uFillTx/>
                <a:latin typeface="Times New Roman"/>
                <a:ea typeface="Times New Roman" panose="02020603050405020304" pitchFamily="18" charset="0"/>
                <a:cs typeface="+mn-cs"/>
              </a:rPr>
              <a:t>Lập</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dàn</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ý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bài</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văn</a:t>
            </a:r>
            <a:endParaRPr kumimoji="0" lang="vi-VN"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8" name="Rectangle 17">
            <a:extLst>
              <a:ext uri="{FF2B5EF4-FFF2-40B4-BE49-F238E27FC236}">
                <a16:creationId xmlns:a16="http://schemas.microsoft.com/office/drawing/2014/main" id="{526EFB43-979F-4033-AC46-1321A4EBEDA4}"/>
              </a:ext>
            </a:extLst>
          </p:cNvPr>
          <p:cNvSpPr/>
          <p:nvPr/>
        </p:nvSpPr>
        <p:spPr>
          <a:xfrm>
            <a:off x="1110250" y="4179639"/>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a:ea typeface="+mn-ea"/>
                <a:cs typeface="+mn-cs"/>
              </a:rPr>
              <a:t>C. </a:t>
            </a:r>
            <a:r>
              <a:rPr kumimoji="0" lang="en-US" altLang="en-US" sz="3200" b="0" i="0" u="none" strike="noStrike" kern="1200" cap="none" spc="0" normalizeH="0" baseline="0" noProof="0" dirty="0" err="1" smtClean="0">
                <a:ln>
                  <a:noFill/>
                </a:ln>
                <a:solidFill>
                  <a:prstClr val="black"/>
                </a:solidFill>
                <a:effectLst/>
                <a:uLnTx/>
                <a:uFillTx/>
                <a:latin typeface="Times New Roman"/>
                <a:ea typeface="Times New Roman" panose="02020603050405020304" pitchFamily="18" charset="0"/>
                <a:cs typeface="+mn-cs"/>
              </a:rPr>
              <a:t>Tìm</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hiểu</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về</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tác</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giả</a:t>
            </a:r>
            <a:endParaRPr kumimoji="0" lang="vi-VN"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9" name="Rectangle 18">
            <a:extLst>
              <a:ext uri="{FF2B5EF4-FFF2-40B4-BE49-F238E27FC236}">
                <a16:creationId xmlns:a16="http://schemas.microsoft.com/office/drawing/2014/main" id="{715C44AA-C566-4283-BA0D-C1882099F39F}"/>
              </a:ext>
            </a:extLst>
          </p:cNvPr>
          <p:cNvSpPr/>
          <p:nvPr/>
        </p:nvSpPr>
        <p:spPr>
          <a:xfrm>
            <a:off x="6130645" y="4183828"/>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a:ea typeface="+mn-ea"/>
                <a:cs typeface="+mn-cs"/>
              </a:rPr>
              <a:t>D. </a:t>
            </a:r>
            <a:r>
              <a:rPr kumimoji="0" lang="en-US" altLang="en-US" sz="3200" b="0" i="0" u="none" strike="noStrike" kern="1200" cap="none" spc="0" normalizeH="0" baseline="0" noProof="0" dirty="0" err="1" smtClean="0">
                <a:ln>
                  <a:noFill/>
                </a:ln>
                <a:solidFill>
                  <a:prstClr val="black"/>
                </a:solidFill>
                <a:effectLst/>
                <a:uLnTx/>
                <a:uFillTx/>
                <a:latin typeface="Times New Roman"/>
                <a:ea typeface="Times New Roman" panose="02020603050405020304" pitchFamily="18" charset="0"/>
                <a:cs typeface="+mn-cs"/>
              </a:rPr>
              <a:t>Gợi</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ý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về</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người</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bạn</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để</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Ni-</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cô</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-la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viết</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bài</a:t>
            </a:r>
            <a:endParaRPr kumimoji="0" lang="vi-VN" sz="32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20" name="Picture 19">
            <a:extLst>
              <a:ext uri="{FF2B5EF4-FFF2-40B4-BE49-F238E27FC236}">
                <a16:creationId xmlns:a16="http://schemas.microsoft.com/office/drawing/2014/main" id="{88959631-9262-45CD-970A-64E74D47C06C}"/>
              </a:ext>
            </a:extLst>
          </p:cNvPr>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912" y="2720941"/>
            <a:ext cx="885137" cy="708059"/>
          </a:xfrm>
          <a:prstGeom prst="rect">
            <a:avLst/>
          </a:prstGeom>
        </p:spPr>
      </p:pic>
      <p:pic>
        <p:nvPicPr>
          <p:cNvPr id="21" name="Picture 20">
            <a:extLst>
              <a:ext uri="{FF2B5EF4-FFF2-40B4-BE49-F238E27FC236}">
                <a16:creationId xmlns:a16="http://schemas.microsoft.com/office/drawing/2014/main" id="{67B71372-DB80-4221-B0D2-E5222352BFA1}"/>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4419055"/>
            <a:ext cx="804536" cy="704088"/>
          </a:xfrm>
          <a:prstGeom prst="rect">
            <a:avLst/>
          </a:prstGeom>
        </p:spPr>
      </p:pic>
      <p:pic>
        <p:nvPicPr>
          <p:cNvPr id="22" name="Picture 21">
            <a:extLst>
              <a:ext uri="{FF2B5EF4-FFF2-40B4-BE49-F238E27FC236}">
                <a16:creationId xmlns:a16="http://schemas.microsoft.com/office/drawing/2014/main" id="{3469E156-8132-4608-9102-B60094DF16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701" y="4415948"/>
            <a:ext cx="804743" cy="707197"/>
          </a:xfrm>
          <a:prstGeom prst="rect">
            <a:avLst/>
          </a:prstGeom>
        </p:spPr>
      </p:pic>
      <p:pic>
        <p:nvPicPr>
          <p:cNvPr id="23" name="Picture 22">
            <a:extLst>
              <a:ext uri="{FF2B5EF4-FFF2-40B4-BE49-F238E27FC236}">
                <a16:creationId xmlns:a16="http://schemas.microsoft.com/office/drawing/2014/main" id="{E7508412-B94F-4C71-8DC0-6B0F6580F6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701" y="2878388"/>
            <a:ext cx="804743" cy="707197"/>
          </a:xfrm>
          <a:prstGeom prst="rect">
            <a:avLst/>
          </a:prstGeom>
        </p:spPr>
      </p:pic>
    </p:spTree>
    <p:extLst>
      <p:ext uri="{BB962C8B-B14F-4D97-AF65-F5344CB8AC3E}">
        <p14:creationId xmlns:p14="http://schemas.microsoft.com/office/powerpoint/2010/main" val="59571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00B05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FFFF0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FFFF0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4" grpId="0" animBg="1"/>
      <p:bldP spid="15"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a:t>
              </a: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lumMod val="95000"/>
                    </a:prstClr>
                  </a:solidFill>
                  <a:effectLst/>
                  <a:uLnTx/>
                  <a:uFillTx/>
                  <a:latin typeface="Calibri" panose="020F0502020204030204"/>
                  <a:ea typeface="+mn-ea"/>
                  <a:cs typeface="+mn-cs"/>
                </a:rPr>
                <a:t>Quốc Anh</a:t>
              </a: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Thanh Hiền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Hà Linh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Anh Khoa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Trí Nguyễn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Minh Huy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Đạt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Tú Nhi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Hoàng Điệp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LiNa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Đình Trí</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Bích Trâm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Trung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Vân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Trọng Sang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Thảo Nguyên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Mỹ Nga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Thùy Linh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Minh Khoa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Ngọc Ánh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3" name="Right Arrow 122">
            <a:hlinkClick r:id="rId9"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211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1" name="Snip Diagonal Corner Rectangle 3">
            <a:extLst>
              <a:ext uri="{FF2B5EF4-FFF2-40B4-BE49-F238E27FC236}">
                <a16:creationId xmlns:a16="http://schemas.microsoft.com/office/drawing/2014/main" id="{682FC1AC-AC4F-43D2-8A38-7E600E422567}"/>
              </a:ext>
            </a:extLst>
          </p:cNvPr>
          <p:cNvSpPr/>
          <p:nvPr/>
        </p:nvSpPr>
        <p:spPr>
          <a:xfrm>
            <a:off x="832636" y="518191"/>
            <a:ext cx="10526728" cy="20254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ctr" defTabSz="91387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a:ea typeface="+mn-ea"/>
                <a:cs typeface="+mn-cs"/>
              </a:rPr>
              <a:t>Kết</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thúc</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bài</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tập</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mối</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quan</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hệ</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của</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bố</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Ni-</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cô</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-la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và</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Blê-đúc</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ra</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sao</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a:t>
            </a:r>
            <a:endParaRPr kumimoji="0" lang="en-SG" sz="3600" b="1"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12" name="Rectangle 11">
            <a:extLst>
              <a:ext uri="{FF2B5EF4-FFF2-40B4-BE49-F238E27FC236}">
                <a16:creationId xmlns:a16="http://schemas.microsoft.com/office/drawing/2014/main" id="{05F5D264-792A-4E44-B6E5-070BA53C014A}"/>
              </a:ext>
            </a:extLst>
          </p:cNvPr>
          <p:cNvSpPr/>
          <p:nvPr/>
        </p:nvSpPr>
        <p:spPr>
          <a:xfrm>
            <a:off x="1110250" y="3061865"/>
            <a:ext cx="4906799"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a:ea typeface="+mn-ea"/>
                <a:cs typeface="+mn-cs"/>
              </a:rPr>
              <a:t>Vẫn</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là</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những</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người</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hàng</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xóm</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tốt</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bụng</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a:t>
            </a:r>
            <a:endParaRPr kumimoji="0" lang="vi-VN" sz="2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3" name="Rectangle 12">
            <a:extLst>
              <a:ext uri="{FF2B5EF4-FFF2-40B4-BE49-F238E27FC236}">
                <a16:creationId xmlns:a16="http://schemas.microsoft.com/office/drawing/2014/main" id="{1B4640E6-A05C-4F7B-8E2B-E17318527ED3}"/>
              </a:ext>
            </a:extLst>
          </p:cNvPr>
          <p:cNvSpPr/>
          <p:nvPr/>
        </p:nvSpPr>
        <p:spPr>
          <a:xfrm>
            <a:off x="6130645" y="3020337"/>
            <a:ext cx="4906799"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a:ea typeface="+mn-ea"/>
                <a:cs typeface="+mn-cs"/>
              </a:rPr>
              <a:t>B. </a:t>
            </a:r>
            <a:r>
              <a:rPr kumimoji="0" lang="en-US" sz="2800" b="0" i="0" u="none" strike="noStrike" kern="1200" cap="none" spc="0" normalizeH="0" baseline="0" noProof="0" dirty="0" err="1" smtClean="0">
                <a:ln>
                  <a:noFill/>
                </a:ln>
                <a:solidFill>
                  <a:prstClr val="black"/>
                </a:solidFill>
                <a:effectLst/>
                <a:uLnTx/>
                <a:uFillTx/>
                <a:latin typeface="Times New Roman"/>
                <a:ea typeface="+mn-ea"/>
                <a:cs typeface="+mn-cs"/>
              </a:rPr>
              <a:t>Cùng</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trở</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thành</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thầy</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giáo</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của</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Ni-</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cô</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-la</a:t>
            </a:r>
            <a:endParaRPr kumimoji="0" lang="en-SG"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6" name="Rectangle 15">
            <a:extLst>
              <a:ext uri="{FF2B5EF4-FFF2-40B4-BE49-F238E27FC236}">
                <a16:creationId xmlns:a16="http://schemas.microsoft.com/office/drawing/2014/main" id="{9B271D7D-76B6-49C3-92B6-3896B4A8D046}"/>
              </a:ext>
            </a:extLst>
          </p:cNvPr>
          <p:cNvSpPr/>
          <p:nvPr/>
        </p:nvSpPr>
        <p:spPr>
          <a:xfrm>
            <a:off x="1110250" y="4514920"/>
            <a:ext cx="4906799"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a:ea typeface="+mn-ea"/>
                <a:cs typeface="+mn-cs"/>
              </a:rPr>
              <a:t>C. </a:t>
            </a:r>
            <a:r>
              <a:rPr kumimoji="0" lang="en-US" sz="2800" b="0" i="0" u="none" strike="noStrike" kern="1200" cap="none" spc="0" normalizeH="0" baseline="0" noProof="0" dirty="0" err="1" smtClean="0">
                <a:ln>
                  <a:noFill/>
                </a:ln>
                <a:solidFill>
                  <a:prstClr val="black"/>
                </a:solidFill>
                <a:effectLst/>
                <a:uLnTx/>
                <a:uFillTx/>
                <a:latin typeface="Times New Roman"/>
                <a:ea typeface="+mn-ea"/>
                <a:cs typeface="+mn-cs"/>
              </a:rPr>
              <a:t>Coi</a:t>
            </a:r>
            <a:r>
              <a:rPr kumimoji="0" lang="en-US" sz="28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a:ea typeface="+mn-ea"/>
                <a:cs typeface="+mn-cs"/>
              </a:rPr>
              <a:t>nhau</a:t>
            </a:r>
            <a:r>
              <a:rPr kumimoji="0" lang="en-US" sz="28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a:ea typeface="+mn-ea"/>
                <a:cs typeface="+mn-cs"/>
              </a:rPr>
              <a:t>như</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bạn</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thân</a:t>
            </a:r>
            <a:endParaRPr kumimoji="0" lang="vi-VN" sz="2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4" name="Rectangle 23">
            <a:extLst>
              <a:ext uri="{FF2B5EF4-FFF2-40B4-BE49-F238E27FC236}">
                <a16:creationId xmlns:a16="http://schemas.microsoft.com/office/drawing/2014/main" id="{BF7D330E-51DA-44AC-AFE2-CB840EC1195F}"/>
              </a:ext>
            </a:extLst>
          </p:cNvPr>
          <p:cNvSpPr/>
          <p:nvPr/>
        </p:nvSpPr>
        <p:spPr>
          <a:xfrm>
            <a:off x="6130645" y="4519107"/>
            <a:ext cx="4906799"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a:ea typeface="+mn-ea"/>
                <a:cs typeface="+mn-cs"/>
              </a:rPr>
              <a:t>D. </a:t>
            </a:r>
            <a:r>
              <a:rPr kumimoji="0" lang="en-US" sz="2800" b="0" i="0" u="none" strike="noStrike" kern="1200" cap="none" spc="0" normalizeH="0" baseline="0" noProof="0" dirty="0" err="1" smtClean="0">
                <a:ln>
                  <a:noFill/>
                </a:ln>
                <a:solidFill>
                  <a:prstClr val="black"/>
                </a:solidFill>
                <a:effectLst/>
                <a:uLnTx/>
                <a:uFillTx/>
                <a:latin typeface="Times New Roman"/>
                <a:ea typeface="+mn-ea"/>
                <a:cs typeface="+mn-cs"/>
              </a:rPr>
              <a:t>Không</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còn</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nói</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chuyện</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với</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nhau</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nữa</a:t>
            </a:r>
            <a:endParaRPr kumimoji="0" lang="en-SG" sz="2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25" name="Picture 24">
            <a:extLst>
              <a:ext uri="{FF2B5EF4-FFF2-40B4-BE49-F238E27FC236}">
                <a16:creationId xmlns:a16="http://schemas.microsoft.com/office/drawing/2014/main" id="{DF6F0A83-9052-44DC-AB92-2BE827524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7" y="3300701"/>
            <a:ext cx="805723" cy="708059"/>
          </a:xfrm>
          <a:prstGeom prst="rect">
            <a:avLst/>
          </a:prstGeom>
        </p:spPr>
      </p:pic>
      <p:pic>
        <p:nvPicPr>
          <p:cNvPr id="26" name="Picture 25">
            <a:extLst>
              <a:ext uri="{FF2B5EF4-FFF2-40B4-BE49-F238E27FC236}">
                <a16:creationId xmlns:a16="http://schemas.microsoft.com/office/drawing/2014/main" id="{145D0896-97E5-42E3-90CA-22BE27BDF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15" y="4837595"/>
            <a:ext cx="732404" cy="643628"/>
          </a:xfrm>
          <a:prstGeom prst="rect">
            <a:avLst/>
          </a:prstGeom>
        </p:spPr>
      </p:pic>
      <p:pic>
        <p:nvPicPr>
          <p:cNvPr id="27" name="Picture 26">
            <a:extLst>
              <a:ext uri="{FF2B5EF4-FFF2-40B4-BE49-F238E27FC236}">
                <a16:creationId xmlns:a16="http://schemas.microsoft.com/office/drawing/2014/main" id="{552CA021-6CBE-42A2-A7B9-C02F52751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1239" y="4837458"/>
            <a:ext cx="804743" cy="643793"/>
          </a:xfrm>
          <a:prstGeom prst="rect">
            <a:avLst/>
          </a:prstGeom>
        </p:spPr>
      </p:pic>
      <p:pic>
        <p:nvPicPr>
          <p:cNvPr id="28" name="Picture 27">
            <a:extLst>
              <a:ext uri="{FF2B5EF4-FFF2-40B4-BE49-F238E27FC236}">
                <a16:creationId xmlns:a16="http://schemas.microsoft.com/office/drawing/2014/main" id="{95277369-3A22-461E-B26B-E829721E8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7284" y="3395276"/>
            <a:ext cx="732592" cy="643793"/>
          </a:xfrm>
          <a:prstGeom prst="rect">
            <a:avLst/>
          </a:prstGeom>
        </p:spPr>
      </p:pic>
    </p:spTree>
    <p:extLst>
      <p:ext uri="{BB962C8B-B14F-4D97-AF65-F5344CB8AC3E}">
        <p14:creationId xmlns:p14="http://schemas.microsoft.com/office/powerpoint/2010/main" val="153179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2"/>
                                        </p:tgtEl>
                                        <p:attrNameLst>
                                          <p:attrName>fillcolor</p:attrName>
                                        </p:attrNameLst>
                                      </p:cBhvr>
                                      <p:to>
                                        <a:srgbClr val="FFF2CC"/>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5"/>
                                        </p:tgtEl>
                                        <p:attrNameLst>
                                          <p:attrName>style.visibility</p:attrName>
                                        </p:attrNameLst>
                                      </p:cBhvr>
                                      <p:to>
                                        <p:strVal val="visible"/>
                                      </p:to>
                                    </p:set>
                                    <p:anim calcmode="lin" valueType="num">
                                      <p:cBhvr>
                                        <p:cTn id="39" dur="250" fill="hold"/>
                                        <p:tgtEl>
                                          <p:spTgt spid="25"/>
                                        </p:tgtEl>
                                        <p:attrNameLst>
                                          <p:attrName>ppt_w</p:attrName>
                                        </p:attrNameLst>
                                      </p:cBhvr>
                                      <p:tavLst>
                                        <p:tav tm="0">
                                          <p:val>
                                            <p:strVal val="4*#ppt_w"/>
                                          </p:val>
                                        </p:tav>
                                        <p:tav tm="100000">
                                          <p:val>
                                            <p:strVal val="#ppt_w"/>
                                          </p:val>
                                        </p:tav>
                                      </p:tavLst>
                                    </p:anim>
                                    <p:anim calcmode="lin" valueType="num">
                                      <p:cBhvr>
                                        <p:cTn id="4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2"/>
                                        </p:tgtEl>
                                        <p:attrNameLst>
                                          <p:attrName>fillcolor</p:attrName>
                                        </p:attrNameLst>
                                      </p:cBhvr>
                                      <p:to>
                                        <a:srgbClr val="FFFF00"/>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3"/>
                                        </p:tgtEl>
                                        <p:attrNameLst>
                                          <p:attrName>fillcolor</p:attrName>
                                        </p:attrNameLst>
                                      </p:cBhvr>
                                      <p:to>
                                        <a:srgbClr val="FFF2CC"/>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8"/>
                                        </p:tgtEl>
                                        <p:attrNameLst>
                                          <p:attrName>style.visibility</p:attrName>
                                        </p:attrNameLst>
                                      </p:cBhvr>
                                      <p:to>
                                        <p:strVal val="visible"/>
                                      </p:to>
                                    </p:set>
                                    <p:anim calcmode="lin" valueType="num">
                                      <p:cBhvr>
                                        <p:cTn id="54" dur="250" fill="hold"/>
                                        <p:tgtEl>
                                          <p:spTgt spid="28"/>
                                        </p:tgtEl>
                                        <p:attrNameLst>
                                          <p:attrName>ppt_w</p:attrName>
                                        </p:attrNameLst>
                                      </p:cBhvr>
                                      <p:tavLst>
                                        <p:tav tm="0">
                                          <p:val>
                                            <p:strVal val="4*#ppt_w"/>
                                          </p:val>
                                        </p:tav>
                                        <p:tav tm="100000">
                                          <p:val>
                                            <p:strVal val="#ppt_w"/>
                                          </p:val>
                                        </p:tav>
                                      </p:tavLst>
                                    </p:anim>
                                    <p:anim calcmode="lin" valueType="num">
                                      <p:cBhvr>
                                        <p:cTn id="55"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13"/>
                                        </p:tgtEl>
                                        <p:attrNameLst>
                                          <p:attrName>fillcolor</p:attrName>
                                        </p:attrNameLst>
                                      </p:cBhvr>
                                      <p:to>
                                        <a:srgbClr val="FFFF00"/>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6"/>
                                        </p:tgtEl>
                                        <p:attrNameLst>
                                          <p:attrName>fillcolor</p:attrName>
                                        </p:attrNameLst>
                                      </p:cBhvr>
                                      <p:to>
                                        <a:srgbClr val="FFF2CC"/>
                                      </p:to>
                                    </p:animClr>
                                    <p:set>
                                      <p:cBhvr>
                                        <p:cTn id="65" dur="250" fill="hold"/>
                                        <p:tgtEl>
                                          <p:spTgt spid="16"/>
                                        </p:tgtEl>
                                        <p:attrNameLst>
                                          <p:attrName>fill.type</p:attrName>
                                        </p:attrNameLst>
                                      </p:cBhvr>
                                      <p:to>
                                        <p:strVal val="solid"/>
                                      </p:to>
                                    </p:set>
                                    <p:set>
                                      <p:cBhvr>
                                        <p:cTn id="66" dur="250" fill="hold"/>
                                        <p:tgtEl>
                                          <p:spTgt spid="1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6"/>
                                        </p:tgtEl>
                                        <p:attrNameLst>
                                          <p:attrName>style.visibility</p:attrName>
                                        </p:attrNameLst>
                                      </p:cBhvr>
                                      <p:to>
                                        <p:strVal val="visible"/>
                                      </p:to>
                                    </p:set>
                                    <p:anim calcmode="lin" valueType="num">
                                      <p:cBhvr>
                                        <p:cTn id="69" dur="250" fill="hold"/>
                                        <p:tgtEl>
                                          <p:spTgt spid="26"/>
                                        </p:tgtEl>
                                        <p:attrNameLst>
                                          <p:attrName>ppt_w</p:attrName>
                                        </p:attrNameLst>
                                      </p:cBhvr>
                                      <p:tavLst>
                                        <p:tav tm="0">
                                          <p:val>
                                            <p:strVal val="4*#ppt_w"/>
                                          </p:val>
                                        </p:tav>
                                        <p:tav tm="100000">
                                          <p:val>
                                            <p:strVal val="#ppt_w"/>
                                          </p:val>
                                        </p:tav>
                                      </p:tavLst>
                                    </p:anim>
                                    <p:anim calcmode="lin" valueType="num">
                                      <p:cBhvr>
                                        <p:cTn id="70"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6"/>
                                        </p:tgtEl>
                                        <p:attrNameLst>
                                          <p:attrName>fillcolor</p:attrName>
                                        </p:attrNameLst>
                                      </p:cBhvr>
                                      <p:to>
                                        <a:srgbClr val="FFFF00"/>
                                      </p:to>
                                    </p:animClr>
                                    <p:set>
                                      <p:cBhvr>
                                        <p:cTn id="73" dur="250" fill="hold"/>
                                        <p:tgtEl>
                                          <p:spTgt spid="16"/>
                                        </p:tgtEl>
                                        <p:attrNameLst>
                                          <p:attrName>fill.type</p:attrName>
                                        </p:attrNameLst>
                                      </p:cBhvr>
                                      <p:to>
                                        <p:strVal val="solid"/>
                                      </p:to>
                                    </p:set>
                                    <p:set>
                                      <p:cBhvr>
                                        <p:cTn id="7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4"/>
                                        </p:tgtEl>
                                        <p:attrNameLst>
                                          <p:attrName>fillcolor</p:attrName>
                                        </p:attrNameLst>
                                      </p:cBhvr>
                                      <p:to>
                                        <a:srgbClr val="FFF2CC"/>
                                      </p:to>
                                    </p:animClr>
                                    <p:set>
                                      <p:cBhvr>
                                        <p:cTn id="80" dur="250" fill="hold"/>
                                        <p:tgtEl>
                                          <p:spTgt spid="24"/>
                                        </p:tgtEl>
                                        <p:attrNameLst>
                                          <p:attrName>fill.type</p:attrName>
                                        </p:attrNameLst>
                                      </p:cBhvr>
                                      <p:to>
                                        <p:strVal val="solid"/>
                                      </p:to>
                                    </p:set>
                                    <p:set>
                                      <p:cBhvr>
                                        <p:cTn id="81" dur="250" fill="hold"/>
                                        <p:tgtEl>
                                          <p:spTgt spid="2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7"/>
                                        </p:tgtEl>
                                        <p:attrNameLst>
                                          <p:attrName>style.visibility</p:attrName>
                                        </p:attrNameLst>
                                      </p:cBhvr>
                                      <p:to>
                                        <p:strVal val="visible"/>
                                      </p:to>
                                    </p:set>
                                    <p:anim calcmode="lin" valueType="num">
                                      <p:cBhvr>
                                        <p:cTn id="84" dur="250" fill="hold"/>
                                        <p:tgtEl>
                                          <p:spTgt spid="27"/>
                                        </p:tgtEl>
                                        <p:attrNameLst>
                                          <p:attrName>ppt_w</p:attrName>
                                        </p:attrNameLst>
                                      </p:cBhvr>
                                      <p:tavLst>
                                        <p:tav tm="0">
                                          <p:val>
                                            <p:strVal val="4*#ppt_w"/>
                                          </p:val>
                                        </p:tav>
                                        <p:tav tm="100000">
                                          <p:val>
                                            <p:strVal val="#ppt_w"/>
                                          </p:val>
                                        </p:tav>
                                      </p:tavLst>
                                    </p:anim>
                                    <p:anim calcmode="lin" valueType="num">
                                      <p:cBhvr>
                                        <p:cTn id="8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24"/>
                                        </p:tgtEl>
                                        <p:attrNameLst>
                                          <p:attrName>fillcolor</p:attrName>
                                        </p:attrNameLst>
                                      </p:cBhvr>
                                      <p:to>
                                        <a:srgbClr val="00B050"/>
                                      </p:to>
                                    </p:animClr>
                                    <p:set>
                                      <p:cBhvr>
                                        <p:cTn id="88" dur="250" fill="hold"/>
                                        <p:tgtEl>
                                          <p:spTgt spid="24"/>
                                        </p:tgtEl>
                                        <p:attrNameLst>
                                          <p:attrName>fill.type</p:attrName>
                                        </p:attrNameLst>
                                      </p:cBhvr>
                                      <p:to>
                                        <p:strVal val="solid"/>
                                      </p:to>
                                    </p:set>
                                    <p:set>
                                      <p:cBhvr>
                                        <p:cTn id="8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childTnLst>
        </p:cTn>
      </p:par>
    </p:tnLst>
    <p:bldLst>
      <p:bldP spid="11" grpId="0" animBg="1"/>
      <p:bldP spid="12" grpId="0" animBg="1"/>
      <p:bldP spid="13" grpId="0" animBg="1"/>
      <p:bldP spid="16"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70"/>
          <p:cNvSpPr/>
          <p:nvPr/>
        </p:nvSpPr>
        <p:spPr>
          <a:xfrm flipH="1">
            <a:off x="-1187766" y="-917866"/>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2796195" y="412105"/>
            <a:ext cx="5249111" cy="145707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3281" r="90000"/>
                    </a14:imgEffect>
                  </a14:imgLayer>
                </a14:imgProps>
              </a:ext>
            </a:extLst>
          </a:blip>
          <a:stretch>
            <a:fillRect/>
          </a:stretch>
        </p:blipFill>
        <p:spPr>
          <a:xfrm>
            <a:off x="6951260" y="1732128"/>
            <a:ext cx="6096000" cy="6096000"/>
          </a:xfrm>
          <a:prstGeom prst="rect">
            <a:avLst/>
          </a:prstGeom>
        </p:spPr>
      </p:pic>
      <p:sp>
        <p:nvSpPr>
          <p:cNvPr id="5" name="TextBox 4"/>
          <p:cNvSpPr txBox="1"/>
          <p:nvPr/>
        </p:nvSpPr>
        <p:spPr>
          <a:xfrm>
            <a:off x="1059840" y="2006221"/>
            <a:ext cx="6651145" cy="2677656"/>
          </a:xfrm>
          <a:prstGeom prst="rect">
            <a:avLst/>
          </a:prstGeom>
          <a:noFill/>
        </p:spPr>
        <p:txBody>
          <a:bodyPr wrap="square" rtlCol="0">
            <a:spAutoFit/>
          </a:bodyPr>
          <a:lstStyle/>
          <a:p>
            <a:pPr marL="342900" indent="-342900" algn="just">
              <a:lnSpc>
                <a:spcPct val="150000"/>
              </a:lnSpc>
              <a:buAutoNum type="alphaLcPeriod"/>
            </a:pPr>
            <a:r>
              <a:rPr lang="en-US" sz="2800" b="1" dirty="0" err="1" smtClean="0">
                <a:latin typeface="Times New Roman" panose="02020603050405020304" pitchFamily="18" charset="0"/>
                <a:cs typeface="Times New Roman" panose="02020603050405020304" pitchFamily="18" charset="0"/>
              </a:rPr>
              <a:t>Đọc</a:t>
            </a:r>
            <a:endParaRPr lang="en-US" sz="2800" b="1" dirty="0" smtClean="0">
              <a:latin typeface="Times New Roman" panose="02020603050405020304" pitchFamily="18"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Gv</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vai</a:t>
            </a:r>
            <a:endParaRPr lang="en-US" sz="2800" dirty="0" smtClean="0">
              <a:latin typeface="Times New Roman" panose="02020603050405020304" pitchFamily="18"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Giọng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 to, </a:t>
            </a:r>
            <a:r>
              <a:rPr lang="en-US" sz="2800" dirty="0" err="1" smtClean="0">
                <a:latin typeface="Times New Roman" panose="02020603050405020304" pitchFamily="18" charset="0"/>
                <a:cs typeface="Times New Roman" panose="02020603050405020304" pitchFamily="18" charset="0"/>
              </a:rPr>
              <a:t>rõ</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05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grpSp>
        <p:nvGrpSpPr>
          <p:cNvPr id="1302" name="Google Shape;1302;p67"/>
          <p:cNvGrpSpPr/>
          <p:nvPr/>
        </p:nvGrpSpPr>
        <p:grpSpPr>
          <a:xfrm flipH="1">
            <a:off x="10047343" y="-570916"/>
            <a:ext cx="3189224" cy="2134888"/>
            <a:chOff x="1627625" y="4494650"/>
            <a:chExt cx="1302575" cy="872000"/>
          </a:xfrm>
        </p:grpSpPr>
        <p:sp>
          <p:nvSpPr>
            <p:cNvPr id="1303" name="Google Shape;1303;p67"/>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67"/>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67"/>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67"/>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67"/>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 name="Picture 7"/>
          <p:cNvPicPr>
            <a:picLocks noChangeAspect="1"/>
          </p:cNvPicPr>
          <p:nvPr/>
        </p:nvPicPr>
        <p:blipFill>
          <a:blip r:embed="rId3"/>
          <a:stretch>
            <a:fillRect/>
          </a:stretch>
        </p:blipFill>
        <p:spPr>
          <a:xfrm>
            <a:off x="2796195" y="412105"/>
            <a:ext cx="5249111" cy="1457070"/>
          </a:xfrm>
          <a:prstGeom prst="rect">
            <a:avLst/>
          </a:prstGeom>
        </p:spPr>
      </p:pic>
      <p:sp>
        <p:nvSpPr>
          <p:cNvPr id="9" name="TextBox 8"/>
          <p:cNvSpPr txBox="1"/>
          <p:nvPr/>
        </p:nvSpPr>
        <p:spPr>
          <a:xfrm>
            <a:off x="773724" y="1767070"/>
            <a:ext cx="11161458" cy="4616648"/>
          </a:xfrm>
          <a:prstGeom prst="rect">
            <a:avLst/>
          </a:prstGeom>
          <a:noFill/>
        </p:spPr>
        <p:txBody>
          <a:bodyPr wrap="square" rtlCol="0">
            <a:spAutoFit/>
          </a:bodyPr>
          <a:lstStyle/>
          <a:p>
            <a:pPr algn="just">
              <a:lnSpc>
                <a:spcPct val="150000"/>
              </a:lnSpc>
            </a:pPr>
            <a:r>
              <a:rPr lang="en-US" sz="2800" b="1" dirty="0" smtClean="0">
                <a:solidFill>
                  <a:schemeClr val="tx1">
                    <a:lumMod val="50000"/>
                  </a:schemeClr>
                </a:solidFill>
                <a:latin typeface="Times New Roman" panose="02020603050405020304" pitchFamily="18" charset="0"/>
                <a:cs typeface="Times New Roman" panose="02020603050405020304" pitchFamily="18" charset="0"/>
              </a:rPr>
              <a:t>b. </a:t>
            </a: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Chú</a:t>
            </a:r>
            <a:r>
              <a:rPr lang="en-US" sz="28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thích</a:t>
            </a:r>
            <a:endParaRPr lang="en-US" sz="2800" b="1" dirty="0" smtClean="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Khăn</a:t>
            </a:r>
            <a:r>
              <a:rPr lang="en-US" sz="28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mùi</a:t>
            </a:r>
            <a:r>
              <a:rPr lang="en-US" sz="28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soa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khăn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nhỏ</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mỏng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thường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bỏ</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túi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để</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lấy</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lau</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mặt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cho</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tiện</a:t>
            </a:r>
            <a:endParaRPr lang="en-US" sz="2800" dirty="0" smtClean="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Sất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nhấn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mạnh</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sự</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phủ</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định</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Chầu</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hướng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về</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nhìn</a:t>
            </a:r>
            <a:endParaRPr lang="en-US" sz="2800" dirty="0" smtClean="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Gượm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chờ</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một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lát</a:t>
            </a:r>
            <a:endParaRPr lang="en-US" sz="2800" dirty="0" smtClean="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Lẹt</a:t>
            </a:r>
            <a:r>
              <a:rPr lang="en-US" sz="28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đẹt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chậm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chạm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kém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cỏi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theo</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kịp</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khác</a:t>
            </a:r>
            <a:endParaRPr lang="en-US" sz="2800" dirty="0" smtClean="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Phật</a:t>
            </a:r>
            <a:r>
              <a:rPr lang="en-US" sz="2800" b="1" dirty="0" smtClean="0">
                <a:solidFill>
                  <a:schemeClr val="tx1">
                    <a:lumMod val="50000"/>
                  </a:schemeClr>
                </a:solidFill>
                <a:latin typeface="Times New Roman" panose="02020603050405020304" pitchFamily="18" charset="0"/>
                <a:cs typeface="Times New Roman" panose="02020603050405020304" pitchFamily="18" charset="0"/>
              </a:rPr>
              <a:t> ý: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vui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vừa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ý</a:t>
            </a:r>
          </a:p>
        </p:txBody>
      </p:sp>
    </p:spTree>
    <p:extLst>
      <p:ext uri="{BB962C8B-B14F-4D97-AF65-F5344CB8AC3E}">
        <p14:creationId xmlns:p14="http://schemas.microsoft.com/office/powerpoint/2010/main" val="38146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3695767" y="317255"/>
            <a:ext cx="4590686" cy="1390008"/>
          </a:xfrm>
          <a:prstGeom prst="rect">
            <a:avLst/>
          </a:prstGeom>
        </p:spPr>
      </p:pic>
      <p:sp>
        <p:nvSpPr>
          <p:cNvPr id="6" name="TextBox 5"/>
          <p:cNvSpPr txBox="1"/>
          <p:nvPr/>
        </p:nvSpPr>
        <p:spPr>
          <a:xfrm>
            <a:off x="655091" y="1376659"/>
            <a:ext cx="4312693" cy="661207"/>
          </a:xfrm>
          <a:prstGeom prst="rect">
            <a:avLst/>
          </a:prstGeom>
          <a:noFill/>
        </p:spPr>
        <p:txBody>
          <a:bodyPr wrap="square" rtlCol="0">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rPr>
              <a:t>a. </a:t>
            </a:r>
            <a:r>
              <a:rPr lang="vi-VN" sz="2800" b="1" dirty="0" smtClean="0">
                <a:latin typeface="Times New Roman" panose="02020603050405020304" pitchFamily="18" charset="0"/>
                <a:cs typeface="Times New Roman" panose="02020603050405020304" pitchFamily="18" charset="0"/>
              </a:rPr>
              <a:t>Tác giả</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655091" y="2037866"/>
            <a:ext cx="7124131" cy="4121128"/>
          </a:xfrm>
          <a:prstGeom prst="rect">
            <a:avLst/>
          </a:prstGeom>
        </p:spPr>
        <p:txBody>
          <a:bodyPr wrap="square">
            <a:spAutoFit/>
          </a:bodyPr>
          <a:lstStyle/>
          <a:p>
            <a:pPr algn="just" defTabSz="1422400">
              <a:lnSpc>
                <a:spcPct val="150000"/>
              </a:lnSpc>
              <a:spcBef>
                <a:spcPct val="0"/>
              </a:spcBef>
              <a:spcAft>
                <a:spcPct val="35000"/>
              </a:spcAft>
            </a:pPr>
            <a:r>
              <a:rPr lang="vi-VN"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Rơ</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a:t>
            </a: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nê</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Times New Roman" panose="02020603050405020304" pitchFamily="18" charset="0"/>
              </a:rPr>
              <a:t>Gô</a:t>
            </a:r>
            <a:r>
              <a:rPr lang="en-US" sz="2800" b="1" dirty="0">
                <a:solidFill>
                  <a:schemeClr val="tx1">
                    <a:lumMod val="50000"/>
                  </a:schemeClr>
                </a:solidFill>
                <a:latin typeface="Times New Roman" panose="02020603050405020304" pitchFamily="18" charset="0"/>
                <a:ea typeface="Times New Roman" panose="02020603050405020304" pitchFamily="18" charset="0"/>
              </a:rPr>
              <a:t>–xi–</a:t>
            </a:r>
            <a:r>
              <a:rPr lang="en-US" sz="2800" b="1" dirty="0" err="1">
                <a:solidFill>
                  <a:schemeClr val="tx1">
                    <a:lumMod val="50000"/>
                  </a:schemeClr>
                </a:solidFill>
                <a:latin typeface="Times New Roman" panose="02020603050405020304" pitchFamily="18" charset="0"/>
                <a:ea typeface="Times New Roman" panose="02020603050405020304" pitchFamily="18" charset="0"/>
              </a:rPr>
              <a:t>nhi</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a:solidFill>
                  <a:schemeClr val="tx1">
                    <a:lumMod val="50000"/>
                  </a:schemeClr>
                </a:solidFill>
                <a:latin typeface="Times New Roman" panose="02020603050405020304" pitchFamily="18" charset="0"/>
                <a:ea typeface="Times New Roman" panose="02020603050405020304" pitchFamily="18" charset="0"/>
              </a:rPr>
              <a:t>(1926 -1977</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a:t>
            </a:r>
            <a:r>
              <a:rPr lang="vi-VN" sz="2800" dirty="0" smtClean="0">
                <a:solidFill>
                  <a:schemeClr val="tx1">
                    <a:lumMod val="50000"/>
                  </a:schemeClr>
                </a:solidFill>
                <a:latin typeface="Times New Roman" panose="02020603050405020304" pitchFamily="18" charset="0"/>
                <a:ea typeface="Times New Roman" panose="02020603050405020304" pitchFamily="18" charset="0"/>
              </a:rPr>
              <a:t>, </a:t>
            </a:r>
            <a:r>
              <a:rPr lang="vi-VN" sz="2800" dirty="0" smtClean="0">
                <a:solidFill>
                  <a:prstClr val="black"/>
                </a:solidFill>
                <a:latin typeface="Times New Roman" panose="02020603050405020304" pitchFamily="18" charset="0"/>
                <a:ea typeface="Times New Roman" panose="02020603050405020304" pitchFamily="18" charset="0"/>
              </a:rPr>
              <a:t>l</a:t>
            </a:r>
            <a:r>
              <a:rPr lang="en-US" sz="2800" dirty="0" smtClean="0">
                <a:solidFill>
                  <a:prstClr val="black"/>
                </a:solidFill>
                <a:latin typeface="Times New Roman" panose="02020603050405020304" pitchFamily="18" charset="0"/>
                <a:ea typeface="Times New Roman" panose="02020603050405020304" pitchFamily="18" charset="0"/>
              </a:rPr>
              <a:t>à </a:t>
            </a:r>
            <a:r>
              <a:rPr lang="en-US" sz="2800" dirty="0" err="1">
                <a:solidFill>
                  <a:prstClr val="black"/>
                </a:solidFill>
                <a:latin typeface="Times New Roman" panose="02020603050405020304" pitchFamily="18" charset="0"/>
                <a:ea typeface="Times New Roman" panose="02020603050405020304" pitchFamily="18" charset="0"/>
              </a:rPr>
              <a:t>nhà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văn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Pháp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chuyên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sáng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truyện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tranh,viết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kịch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làm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phim</a:t>
            </a:r>
            <a:r>
              <a:rPr lang="en-US" sz="2800" dirty="0" smtClean="0">
                <a:solidFill>
                  <a:prstClr val="black"/>
                </a:solidFill>
                <a:latin typeface="Times New Roman" panose="02020603050405020304" pitchFamily="18" charset="0"/>
                <a:ea typeface="Times New Roman" panose="02020603050405020304" pitchFamily="18" charset="0"/>
              </a:rPr>
              <a:t>.</a:t>
            </a:r>
            <a:endParaRPr lang="vi-VN" sz="2800" dirty="0" smtClean="0">
              <a:solidFill>
                <a:prstClr val="black"/>
              </a:solidFill>
              <a:latin typeface="Times New Roman" panose="02020603050405020304" pitchFamily="18" charset="0"/>
              <a:ea typeface="Times New Roman" panose="02020603050405020304" pitchFamily="18" charset="0"/>
            </a:endParaRPr>
          </a:p>
          <a:p>
            <a:pPr algn="just" defTabSz="1422400">
              <a:lnSpc>
                <a:spcPct val="150000"/>
              </a:lnSpc>
              <a:spcBef>
                <a:spcPct val="0"/>
              </a:spcBef>
              <a:spcAft>
                <a:spcPct val="35000"/>
              </a:spcAft>
            </a:pPr>
            <a:r>
              <a:rPr lang="vi-VN"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Giăng-giắc</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Times New Roman" panose="02020603050405020304" pitchFamily="18" charset="0"/>
              </a:rPr>
              <a:t>Xăng</a:t>
            </a:r>
            <a:r>
              <a:rPr lang="en-US" sz="2800" b="1" dirty="0">
                <a:solidFill>
                  <a:schemeClr val="tx1">
                    <a:lumMod val="50000"/>
                  </a:schemeClr>
                </a:solidFill>
                <a:latin typeface="Times New Roman" panose="02020603050405020304" pitchFamily="18" charset="0"/>
                <a:ea typeface="Times New Roman" panose="02020603050405020304" pitchFamily="18" charset="0"/>
              </a:rPr>
              <a:t>–</a:t>
            </a:r>
            <a:r>
              <a:rPr lang="en-US" sz="2800" b="1" dirty="0" err="1">
                <a:solidFill>
                  <a:schemeClr val="tx1">
                    <a:lumMod val="50000"/>
                  </a:schemeClr>
                </a:solidFill>
                <a:latin typeface="Times New Roman" panose="02020603050405020304" pitchFamily="18" charset="0"/>
                <a:ea typeface="Times New Roman" panose="02020603050405020304" pitchFamily="18" charset="0"/>
              </a:rPr>
              <a:t>pê</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a:solidFill>
                  <a:schemeClr val="tx1">
                    <a:lumMod val="50000"/>
                  </a:schemeClr>
                </a:solidFill>
                <a:latin typeface="Times New Roman" panose="02020603050405020304" pitchFamily="18" charset="0"/>
                <a:ea typeface="Times New Roman" panose="02020603050405020304" pitchFamily="18" charset="0"/>
              </a:rPr>
              <a:t>(</a:t>
            </a:r>
            <a:r>
              <a:rPr lang="en-US" sz="2800" dirty="0" err="1">
                <a:solidFill>
                  <a:schemeClr val="tx1">
                    <a:lumMod val="50000"/>
                  </a:schemeClr>
                </a:solidFill>
                <a:latin typeface="Times New Roman" panose="02020603050405020304" pitchFamily="18" charset="0"/>
                <a:ea typeface="Times New Roman" panose="02020603050405020304" pitchFamily="18" charset="0"/>
              </a:rPr>
              <a:t>Sinh</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năm</a:t>
            </a:r>
            <a:r>
              <a:rPr lang="en-US" sz="2800" dirty="0">
                <a:solidFill>
                  <a:schemeClr val="tx1">
                    <a:lumMod val="50000"/>
                  </a:schemeClr>
                </a:solidFill>
                <a:latin typeface="Times New Roman" panose="02020603050405020304" pitchFamily="18" charset="0"/>
                <a:ea typeface="Times New Roman" panose="02020603050405020304" pitchFamily="18" charset="0"/>
              </a:rPr>
              <a:t> 1932</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a:t>
            </a:r>
            <a:r>
              <a:rPr lang="vi-VN" sz="2800" dirty="0" smtClean="0">
                <a:solidFill>
                  <a:schemeClr val="tx1">
                    <a:lumMod val="50000"/>
                  </a:schemeClr>
                </a:solidFill>
                <a:latin typeface="Times New Roman" panose="02020603050405020304" pitchFamily="18" charset="0"/>
                <a:ea typeface="Times New Roman" panose="02020603050405020304" pitchFamily="18" charset="0"/>
              </a:rPr>
              <a:t>, l</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à </a:t>
            </a:r>
            <a:r>
              <a:rPr lang="en-US" sz="2800" dirty="0" err="1">
                <a:solidFill>
                  <a:schemeClr val="tx1">
                    <a:lumMod val="50000"/>
                  </a:schemeClr>
                </a:solidFill>
                <a:latin typeface="Times New Roman" panose="02020603050405020304" pitchFamily="18" charset="0"/>
                <a:ea typeface="Times New Roman" panose="02020603050405020304" pitchFamily="18" charset="0"/>
              </a:rPr>
              <a:t>họa</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sĩ</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người</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Pháp</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chuyên</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vẽ</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truyện</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tranh</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và</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tranh</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biếm</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họa</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a:t>
            </a:r>
            <a:endParaRPr lang="en-US" sz="2400" dirty="0">
              <a:solidFill>
                <a:schemeClr val="tx1">
                  <a:lumMod val="50000"/>
                </a:schemeClr>
              </a:solidFill>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4"/>
          <a:srcRect r="55471"/>
          <a:stretch>
            <a:fillRect/>
          </a:stretch>
        </p:blipFill>
        <p:spPr>
          <a:xfrm rot="21401332">
            <a:off x="8364621" y="1758820"/>
            <a:ext cx="1865057" cy="276062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srcRect l="45738"/>
          <a:stretch>
            <a:fillRect/>
          </a:stretch>
        </p:blipFill>
        <p:spPr>
          <a:xfrm rot="245947">
            <a:off x="9873607" y="3500328"/>
            <a:ext cx="1974314" cy="27564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704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3695767" y="317255"/>
            <a:ext cx="4590686" cy="1390008"/>
          </a:xfrm>
          <a:prstGeom prst="rect">
            <a:avLst/>
          </a:prstGeom>
        </p:spPr>
      </p:pic>
      <p:sp>
        <p:nvSpPr>
          <p:cNvPr id="6" name="TextBox 5"/>
          <p:cNvSpPr txBox="1"/>
          <p:nvPr/>
        </p:nvSpPr>
        <p:spPr>
          <a:xfrm>
            <a:off x="655091" y="1376659"/>
            <a:ext cx="4312693" cy="738664"/>
          </a:xfrm>
          <a:prstGeom prst="rect">
            <a:avLst/>
          </a:prstGeom>
          <a:noFill/>
        </p:spPr>
        <p:txBody>
          <a:bodyPr wrap="square" rtlCol="0">
            <a:spAutoFit/>
          </a:bodyPr>
          <a:lstStyle/>
          <a:p>
            <a:pPr algn="just">
              <a:lnSpc>
                <a:spcPct val="150000"/>
              </a:lnSpc>
            </a:pPr>
            <a:r>
              <a:rPr lang="vi-VN" sz="2800" b="1" dirty="0">
                <a:solidFill>
                  <a:srgbClr val="343B33"/>
                </a:solidFill>
                <a:latin typeface="Times New Roman" panose="02020603050405020304" pitchFamily="18" charset="0"/>
                <a:cs typeface="Times New Roman" panose="02020603050405020304" pitchFamily="18" charset="0"/>
              </a:rPr>
              <a:t>b</a:t>
            </a:r>
            <a:r>
              <a:rPr lang="en-US" sz="2800" b="1" dirty="0" smtClean="0">
                <a:solidFill>
                  <a:srgbClr val="343B33"/>
                </a:solidFill>
                <a:latin typeface="Times New Roman" panose="02020603050405020304" pitchFamily="18" charset="0"/>
                <a:cs typeface="Times New Roman" panose="02020603050405020304" pitchFamily="18" charset="0"/>
              </a:rPr>
              <a:t>. </a:t>
            </a:r>
            <a:r>
              <a:rPr lang="vi-VN" sz="2800" b="1" dirty="0" smtClean="0">
                <a:solidFill>
                  <a:srgbClr val="343B33"/>
                </a:solidFill>
                <a:latin typeface="Times New Roman" panose="02020603050405020304" pitchFamily="18" charset="0"/>
                <a:cs typeface="Times New Roman" panose="02020603050405020304" pitchFamily="18" charset="0"/>
              </a:rPr>
              <a:t>Tác phẩm</a:t>
            </a:r>
            <a:endParaRPr lang="en-US" sz="2800" dirty="0">
              <a:solidFill>
                <a:srgbClr val="343B33"/>
              </a:solidFill>
              <a:latin typeface="Times New Roman" panose="02020603050405020304" pitchFamily="18" charset="0"/>
              <a:cs typeface="Times New Roman" panose="02020603050405020304" pitchFamily="18" charset="0"/>
            </a:endParaRPr>
          </a:p>
        </p:txBody>
      </p:sp>
      <p:sp>
        <p:nvSpPr>
          <p:cNvPr id="4" name="Rectangle 3"/>
          <p:cNvSpPr/>
          <p:nvPr/>
        </p:nvSpPr>
        <p:spPr>
          <a:xfrm>
            <a:off x="782472" y="2505333"/>
            <a:ext cx="9944668" cy="3139321"/>
          </a:xfrm>
          <a:prstGeom prst="rect">
            <a:avLst/>
          </a:prstGeom>
        </p:spPr>
        <p:txBody>
          <a:bodyPr wrap="square">
            <a:spAutoFit/>
          </a:bodyPr>
          <a:lstStyle/>
          <a:p>
            <a:pPr marL="457200" indent="-457200" algn="just">
              <a:spcAft>
                <a:spcPts val="1200"/>
              </a:spcAft>
              <a:buFontTx/>
              <a:buChar char="-"/>
            </a:pPr>
            <a:r>
              <a:rPr lang="vi-VN" sz="2800" b="1" dirty="0" smtClean="0">
                <a:solidFill>
                  <a:srgbClr val="000000"/>
                </a:solidFill>
                <a:latin typeface="Times New Roman" panose="02020603050405020304" pitchFamily="18" charset="0"/>
                <a:ea typeface="Times New Roman" panose="02020603050405020304" pitchFamily="18" charset="0"/>
              </a:rPr>
              <a:t>Xuất xứ</a:t>
            </a:r>
            <a:r>
              <a:rPr lang="vi-VN"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Trích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Nhóc</a:t>
            </a:r>
            <a:r>
              <a:rPr lang="en-US" sz="2800" dirty="0">
                <a:solidFill>
                  <a:srgbClr val="000000"/>
                </a:solidFill>
                <a:latin typeface="Times New Roman" panose="02020603050405020304" pitchFamily="18" charset="0"/>
                <a:ea typeface="Times New Roman" panose="02020603050405020304" pitchFamily="18" charset="0"/>
              </a:rPr>
              <a:t> Ni-</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-la: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rPr>
              <a:t>Trác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a:solidFill>
                  <a:srgbClr val="000000"/>
                </a:solidFill>
                <a:latin typeface="Times New Roman" panose="02020603050405020304" pitchFamily="18" charset="0"/>
                <a:ea typeface="Times New Roman" panose="02020603050405020304" pitchFamily="18" charset="0"/>
              </a:rPr>
              <a:t>, NXB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Nhã</a:t>
            </a:r>
            <a:r>
              <a:rPr lang="en-US" sz="2800" dirty="0">
                <a:solidFill>
                  <a:srgbClr val="000000"/>
                </a:solidFill>
                <a:latin typeface="Times New Roman" panose="02020603050405020304" pitchFamily="18" charset="0"/>
                <a:ea typeface="Times New Roman" panose="02020603050405020304" pitchFamily="18" charset="0"/>
              </a:rPr>
              <a:t> Nam, </a:t>
            </a:r>
            <a:r>
              <a:rPr lang="en-US" sz="2800" dirty="0" smtClean="0">
                <a:solidFill>
                  <a:srgbClr val="000000"/>
                </a:solidFill>
                <a:latin typeface="Times New Roman" panose="02020603050405020304" pitchFamily="18" charset="0"/>
                <a:ea typeface="Times New Roman" panose="02020603050405020304" pitchFamily="18" charset="0"/>
              </a:rPr>
              <a:t>2016</a:t>
            </a:r>
            <a:endParaRPr lang="vi-VN" sz="2800" dirty="0" smtClean="0">
              <a:solidFill>
                <a:srgbClr val="000000"/>
              </a:solidFill>
              <a:latin typeface="Times New Roman" panose="02020603050405020304" pitchFamily="18" charset="0"/>
              <a:ea typeface="Times New Roman" panose="02020603050405020304" pitchFamily="18" charset="0"/>
            </a:endParaRPr>
          </a:p>
          <a:p>
            <a:pPr marL="457200" indent="-457200" algn="just">
              <a:spcAft>
                <a:spcPts val="1200"/>
              </a:spcAft>
              <a:buFontTx/>
              <a:buChar char="-"/>
            </a:pPr>
            <a:r>
              <a:rPr lang="vi-VN" sz="2800" b="1" dirty="0" smtClean="0">
                <a:solidFill>
                  <a:srgbClr val="000000"/>
                </a:solidFill>
                <a:latin typeface="Times New Roman" panose="02020603050405020304" pitchFamily="18" charset="0"/>
                <a:ea typeface="Calibri" panose="020F0502020204030204" pitchFamily="34" charset="0"/>
              </a:rPr>
              <a:t>Thể loại</a:t>
            </a:r>
            <a:r>
              <a:rPr lang="vi-VN" sz="2800" dirty="0" smtClean="0">
                <a:solidFill>
                  <a:srgbClr val="000000"/>
                </a:solidFill>
                <a:latin typeface="Times New Roman" panose="02020603050405020304" pitchFamily="18" charset="0"/>
                <a:ea typeface="Calibri" panose="020F0502020204030204" pitchFamily="34" charset="0"/>
              </a:rPr>
              <a:t>: truyện ngắn</a:t>
            </a:r>
          </a:p>
          <a:p>
            <a:pPr marL="457200" indent="-457200" algn="just">
              <a:spcAft>
                <a:spcPts val="1200"/>
              </a:spcAft>
              <a:buFontTx/>
              <a:buChar char="-"/>
            </a:pPr>
            <a:r>
              <a:rPr lang="vi-VN" sz="2800" b="1" dirty="0" smtClean="0">
                <a:solidFill>
                  <a:srgbClr val="000000"/>
                </a:solidFill>
                <a:latin typeface="Times New Roman" panose="02020603050405020304" pitchFamily="18" charset="0"/>
                <a:ea typeface="Calibri" panose="020F0502020204030204" pitchFamily="34" charset="0"/>
              </a:rPr>
              <a:t>PTBĐ: </a:t>
            </a:r>
            <a:r>
              <a:rPr lang="vi-VN" sz="2800" dirty="0" smtClean="0">
                <a:solidFill>
                  <a:srgbClr val="000000"/>
                </a:solidFill>
                <a:latin typeface="Times New Roman" panose="02020603050405020304" pitchFamily="18" charset="0"/>
                <a:ea typeface="Calibri" panose="020F0502020204030204" pitchFamily="34" charset="0"/>
              </a:rPr>
              <a:t>tự sự</a:t>
            </a:r>
          </a:p>
          <a:p>
            <a:pPr marL="457200" indent="-457200" algn="just">
              <a:spcAft>
                <a:spcPts val="1200"/>
              </a:spcAft>
              <a:buFontTx/>
              <a:buChar char="-"/>
            </a:pPr>
            <a:r>
              <a:rPr lang="vi-VN" sz="2800" b="1" dirty="0" smtClean="0">
                <a:solidFill>
                  <a:srgbClr val="000000"/>
                </a:solidFill>
                <a:latin typeface="Times New Roman" panose="02020603050405020304" pitchFamily="18" charset="0"/>
                <a:ea typeface="Calibri" panose="020F0502020204030204" pitchFamily="34" charset="0"/>
              </a:rPr>
              <a:t>Ngôi kể: </a:t>
            </a:r>
            <a:r>
              <a:rPr lang="vi-VN" sz="2800" dirty="0" smtClean="0">
                <a:solidFill>
                  <a:srgbClr val="000000"/>
                </a:solidFill>
                <a:latin typeface="Times New Roman" panose="02020603050405020304" pitchFamily="18" charset="0"/>
                <a:ea typeface="Calibri" panose="020F0502020204030204" pitchFamily="34" charset="0"/>
              </a:rPr>
              <a:t>ngôi thứ nhất</a:t>
            </a:r>
            <a:endParaRPr lang="en-US" sz="2800" dirty="0">
              <a:solidFill>
                <a:prstClr val="white"/>
              </a:solidFill>
              <a:latin typeface="Times New Roman" panose="02020603050405020304" pitchFamily="18" charset="0"/>
              <a:ea typeface="Calibri" panose="020F0502020204030204" pitchFamily="34" charset="0"/>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406" b="90000" l="14063" r="90000">
                        <a14:foregroundMark x1="44219" y1="34844" x2="48125" y2="58906"/>
                        <a14:foregroundMark x1="65469" y1="19688" x2="68281" y2="20156"/>
                        <a14:foregroundMark x1="71875" y1="19531" x2="74063" y2="17344"/>
                        <a14:foregroundMark x1="72969" y1="29375" x2="72969" y2="29375"/>
                        <a14:foregroundMark x1="65938" y1="30469" x2="65938" y2="30469"/>
                        <a14:foregroundMark x1="67500" y1="60000" x2="72188" y2="56719"/>
                        <a14:foregroundMark x1="66406" y1="66406" x2="68281" y2="67656"/>
                        <a14:foregroundMark x1="20000" y1="77500" x2="23906" y2="79063"/>
                        <a14:foregroundMark x1="24531" y1="69219" x2="24219" y2="70469"/>
                        <a14:foregroundMark x1="20313" y1="72344" x2="20938" y2="74688"/>
                        <a14:foregroundMark x1="24375" y1="70625" x2="23438" y2="72969"/>
                        <a14:foregroundMark x1="36094" y1="85313" x2="62969" y2="85000"/>
                      </a14:backgroundRemoval>
                    </a14:imgEffect>
                  </a14:imgLayer>
                </a14:imgProps>
              </a:ext>
              <a:ext uri="{28A0092B-C50C-407E-A947-70E740481C1C}">
                <a14:useLocalDpi xmlns:a14="http://schemas.microsoft.com/office/drawing/2010/main" val="0"/>
              </a:ext>
            </a:extLst>
          </a:blip>
          <a:stretch>
            <a:fillRect/>
          </a:stretch>
        </p:blipFill>
        <p:spPr>
          <a:xfrm>
            <a:off x="8935165" y="3572832"/>
            <a:ext cx="3583949" cy="3583949"/>
          </a:xfrm>
          <a:prstGeom prst="rect">
            <a:avLst/>
          </a:prstGeom>
        </p:spPr>
      </p:pic>
    </p:spTree>
    <p:extLst>
      <p:ext uri="{BB962C8B-B14F-4D97-AF65-F5344CB8AC3E}">
        <p14:creationId xmlns:p14="http://schemas.microsoft.com/office/powerpoint/2010/main" val="18184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arn(inVertic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barn(inVertical)">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barn(inVertical)">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70"/>
          <p:cNvSpPr/>
          <p:nvPr/>
        </p:nvSpPr>
        <p:spPr>
          <a:xfrm flipH="1">
            <a:off x="-1867200" y="-1114255"/>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 name="Group 5"/>
          <p:cNvGrpSpPr/>
          <p:nvPr/>
        </p:nvGrpSpPr>
        <p:grpSpPr>
          <a:xfrm>
            <a:off x="476215" y="1437069"/>
            <a:ext cx="2609857" cy="1891133"/>
            <a:chOff x="7143" y="1001183"/>
            <a:chExt cx="2135187" cy="1281112"/>
          </a:xfrm>
          <a:solidFill>
            <a:srgbClr val="009999"/>
          </a:solidFill>
        </p:grpSpPr>
        <p:sp>
          <p:nvSpPr>
            <p:cNvPr id="7" name="Rounded Rectangle 6"/>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grpSp>
        <p:nvGrpSpPr>
          <p:cNvPr id="9" name="Group 8"/>
          <p:cNvGrpSpPr/>
          <p:nvPr/>
        </p:nvGrpSpPr>
        <p:grpSpPr>
          <a:xfrm>
            <a:off x="3499959" y="2117872"/>
            <a:ext cx="452659" cy="529526"/>
            <a:chOff x="2330227" y="1376976"/>
            <a:chExt cx="452659" cy="529526"/>
          </a:xfrm>
          <a:solidFill>
            <a:schemeClr val="accent3">
              <a:lumMod val="60000"/>
              <a:lumOff val="40000"/>
            </a:schemeClr>
          </a:solidFill>
        </p:grpSpPr>
        <p:sp>
          <p:nvSpPr>
            <p:cNvPr id="10" name="Right Arrow 9"/>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sp>
        <p:nvSpPr>
          <p:cNvPr id="12" name="TextBox 11"/>
          <p:cNvSpPr txBox="1"/>
          <p:nvPr/>
        </p:nvSpPr>
        <p:spPr>
          <a:xfrm>
            <a:off x="462566" y="1671289"/>
            <a:ext cx="2401458" cy="1938992"/>
          </a:xfrm>
          <a:prstGeom prst="rect">
            <a:avLst/>
          </a:prstGeom>
          <a:solidFill>
            <a:schemeClr val="accent6"/>
          </a:solidFill>
          <a:ln>
            <a:solidFill>
              <a:schemeClr val="accent6"/>
            </a:solidFill>
          </a:ln>
        </p:spPr>
        <p:txBody>
          <a:bodyPr wrap="square" rtlCol="0">
            <a:spAutoFit/>
          </a:bodyPr>
          <a:lstStyle/>
          <a:p>
            <a:pPr algn="just"/>
            <a:r>
              <a:rPr lang="en-US" sz="2400" dirty="0" err="1" smtClean="0">
                <a:solidFill>
                  <a:prstClr val="black"/>
                </a:solidFill>
                <a:latin typeface="Times New Roman" panose="02020603050405020304" pitchFamily="18" charset="0"/>
                <a:cs typeface="Times New Roman" panose="02020603050405020304" pitchFamily="18" charset="0"/>
              </a:rPr>
              <a:t>Bố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về</a:t>
            </a:r>
            <a:r>
              <a:rPr lang="en-US" sz="2400" dirty="0" smtClean="0">
                <a:solidFill>
                  <a:prstClr val="black"/>
                </a:solidFill>
                <a:latin typeface="Times New Roman" panose="02020603050405020304" pitchFamily="18" charset="0"/>
                <a:cs typeface="Times New Roman" panose="02020603050405020304" pitchFamily="18" charset="0"/>
              </a:rPr>
              <a:t>, Ni-</a:t>
            </a:r>
            <a:r>
              <a:rPr lang="en-US" sz="2400" dirty="0" err="1" smtClean="0">
                <a:solidFill>
                  <a:prstClr val="black"/>
                </a:solidFill>
                <a:latin typeface="Times New Roman" panose="02020603050405020304" pitchFamily="18" charset="0"/>
                <a:cs typeface="Times New Roman" panose="02020603050405020304" pitchFamily="18" charset="0"/>
              </a:rPr>
              <a:t>cô</a:t>
            </a:r>
            <a:r>
              <a:rPr lang="en-US" sz="2400" dirty="0" smtClean="0">
                <a:solidFill>
                  <a:prstClr val="black"/>
                </a:solidFill>
                <a:latin typeface="Times New Roman" panose="02020603050405020304" pitchFamily="18" charset="0"/>
                <a:cs typeface="Times New Roman" panose="02020603050405020304" pitchFamily="18" charset="0"/>
              </a:rPr>
              <a:t>-la </a:t>
            </a:r>
            <a:r>
              <a:rPr lang="en-US" sz="2400" dirty="0" err="1" smtClean="0">
                <a:solidFill>
                  <a:prstClr val="black"/>
                </a:solidFill>
                <a:latin typeface="Times New Roman" panose="02020603050405020304" pitchFamily="18" charset="0"/>
                <a:cs typeface="Times New Roman" panose="02020603050405020304" pitchFamily="18" charset="0"/>
              </a:rPr>
              <a:t>nhớ</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bài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tập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văn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tả</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về</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nhẩt</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084509" y="1450351"/>
            <a:ext cx="2609857" cy="1891133"/>
            <a:chOff x="7143" y="1001183"/>
            <a:chExt cx="2135187" cy="1281112"/>
          </a:xfrm>
          <a:solidFill>
            <a:schemeClr val="accent3">
              <a:lumMod val="60000"/>
              <a:lumOff val="40000"/>
            </a:schemeClr>
          </a:solidFill>
        </p:grpSpPr>
        <p:sp>
          <p:nvSpPr>
            <p:cNvPr id="14" name="Rounded Rectangle 13"/>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16" name="TextBox 15"/>
          <p:cNvSpPr txBox="1"/>
          <p:nvPr/>
        </p:nvSpPr>
        <p:spPr>
          <a:xfrm>
            <a:off x="4078540" y="1684571"/>
            <a:ext cx="2380130" cy="1938992"/>
          </a:xfrm>
          <a:prstGeom prst="rect">
            <a:avLst/>
          </a:prstGeom>
          <a:solidFill>
            <a:schemeClr val="accent6"/>
          </a:solidFill>
          <a:ln>
            <a:solidFill>
              <a:schemeClr val="accent6"/>
            </a:solidFill>
          </a:ln>
        </p:spPr>
        <p:txBody>
          <a:bodyPr wrap="square" rtlCol="0">
            <a:spAutoFit/>
          </a:bodyPr>
          <a:lstStyle/>
          <a:p>
            <a:pPr algn="just"/>
            <a:r>
              <a:rPr lang="en-US" sz="2400" dirty="0" err="1" smtClean="0">
                <a:solidFill>
                  <a:prstClr val="black"/>
                </a:solidFill>
                <a:latin typeface="Times New Roman" panose="02020603050405020304" pitchFamily="18" charset="0"/>
                <a:cs typeface="Times New Roman" panose="02020603050405020304" pitchFamily="18" charset="0"/>
              </a:rPr>
              <a:t>Bố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hướng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dẫn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và</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bảo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cậu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ghi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tên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nhất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và</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tính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7693976" y="1450351"/>
            <a:ext cx="2609857" cy="1891133"/>
            <a:chOff x="7143" y="1001183"/>
            <a:chExt cx="2135187" cy="1281112"/>
          </a:xfrm>
          <a:solidFill>
            <a:schemeClr val="accent1">
              <a:lumMod val="75000"/>
            </a:schemeClr>
          </a:solidFill>
        </p:grpSpPr>
        <p:sp>
          <p:nvSpPr>
            <p:cNvPr id="18" name="Rounded Rectangle 17"/>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0" name="TextBox 19"/>
          <p:cNvSpPr txBox="1"/>
          <p:nvPr/>
        </p:nvSpPr>
        <p:spPr>
          <a:xfrm>
            <a:off x="7648112" y="1684571"/>
            <a:ext cx="2447321" cy="1938992"/>
          </a:xfrm>
          <a:prstGeom prst="rect">
            <a:avLst/>
          </a:prstGeom>
          <a:solidFill>
            <a:schemeClr val="accent6"/>
          </a:solidFill>
          <a:ln>
            <a:solidFill>
              <a:schemeClr val="accent6"/>
            </a:solidFill>
          </a:ln>
        </p:spPr>
        <p:txBody>
          <a:bodyPr wrap="square" rtlCol="0">
            <a:spAutoFit/>
          </a:bodyPr>
          <a:lstStyle/>
          <a:p>
            <a:pPr algn="just"/>
            <a:r>
              <a:rPr lang="vi-VN" sz="2400" dirty="0" smtClean="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21" name="Group 20"/>
          <p:cNvGrpSpPr/>
          <p:nvPr/>
        </p:nvGrpSpPr>
        <p:grpSpPr>
          <a:xfrm>
            <a:off x="7100108" y="2131154"/>
            <a:ext cx="452659" cy="529526"/>
            <a:chOff x="2330227" y="1376976"/>
            <a:chExt cx="452659" cy="529526"/>
          </a:xfrm>
          <a:solidFill>
            <a:schemeClr val="accent1">
              <a:lumMod val="75000"/>
            </a:schemeClr>
          </a:solidFill>
        </p:grpSpPr>
        <p:sp>
          <p:nvSpPr>
            <p:cNvPr id="22" name="Right Arrow 21"/>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24" name="Group 23"/>
          <p:cNvGrpSpPr/>
          <p:nvPr/>
        </p:nvGrpSpPr>
        <p:grpSpPr>
          <a:xfrm>
            <a:off x="9566425" y="4132204"/>
            <a:ext cx="2609857" cy="1891133"/>
            <a:chOff x="7143" y="1001183"/>
            <a:chExt cx="2135187" cy="1281112"/>
          </a:xfrm>
          <a:solidFill>
            <a:srgbClr val="FF9999"/>
          </a:solidFill>
        </p:grpSpPr>
        <p:sp>
          <p:nvSpPr>
            <p:cNvPr id="25" name="Rounded Rectangle 24"/>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7" name="TextBox 26"/>
          <p:cNvSpPr txBox="1"/>
          <p:nvPr/>
        </p:nvSpPr>
        <p:spPr>
          <a:xfrm>
            <a:off x="9566424" y="4366424"/>
            <a:ext cx="2401458" cy="1938992"/>
          </a:xfrm>
          <a:prstGeom prst="rect">
            <a:avLst/>
          </a:prstGeom>
          <a:solidFill>
            <a:schemeClr val="accent6"/>
          </a:solidFill>
          <a:ln>
            <a:solidFill>
              <a:schemeClr val="accent6"/>
            </a:solidFill>
          </a:ln>
        </p:spPr>
        <p:txBody>
          <a:bodyPr wrap="square" rtlCol="0">
            <a:spAutoFit/>
          </a:bodyPr>
          <a:lstStyle/>
          <a:p>
            <a:pPr algn="just"/>
            <a:r>
              <a:rPr lang="vi-VN" sz="2400" dirty="0" smtClean="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28" name="Group 27"/>
          <p:cNvGrpSpPr/>
          <p:nvPr/>
        </p:nvGrpSpPr>
        <p:grpSpPr>
          <a:xfrm>
            <a:off x="6499413" y="4132203"/>
            <a:ext cx="2371729" cy="1891133"/>
            <a:chOff x="7143" y="1001183"/>
            <a:chExt cx="2135187" cy="1281112"/>
          </a:xfrm>
          <a:solidFill>
            <a:schemeClr val="accent2">
              <a:lumMod val="60000"/>
              <a:lumOff val="40000"/>
            </a:schemeClr>
          </a:solidFill>
        </p:grpSpPr>
        <p:sp>
          <p:nvSpPr>
            <p:cNvPr id="29" name="Rounded Rectangle 28"/>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1" name="TextBox 30"/>
          <p:cNvSpPr txBox="1"/>
          <p:nvPr/>
        </p:nvSpPr>
        <p:spPr>
          <a:xfrm>
            <a:off x="6453548" y="4366423"/>
            <a:ext cx="2209193" cy="1938992"/>
          </a:xfrm>
          <a:prstGeom prst="rect">
            <a:avLst/>
          </a:prstGeom>
          <a:solidFill>
            <a:schemeClr val="accent6"/>
          </a:solidFill>
          <a:ln>
            <a:solidFill>
              <a:schemeClr val="accent6"/>
            </a:solidFill>
          </a:ln>
        </p:spPr>
        <p:txBody>
          <a:bodyPr wrap="square" rtlCol="0">
            <a:spAutoFit/>
          </a:bodyPr>
          <a:lstStyle/>
          <a:p>
            <a:pPr algn="just"/>
            <a:r>
              <a:rPr lang="vi-VN" sz="2400" dirty="0" smtClean="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32" name="Group 31"/>
          <p:cNvGrpSpPr/>
          <p:nvPr/>
        </p:nvGrpSpPr>
        <p:grpSpPr>
          <a:xfrm>
            <a:off x="3377324" y="4132203"/>
            <a:ext cx="2371729" cy="1891133"/>
            <a:chOff x="7143" y="1001183"/>
            <a:chExt cx="2135187" cy="1281112"/>
          </a:xfrm>
          <a:solidFill>
            <a:schemeClr val="accent5">
              <a:lumMod val="75000"/>
            </a:schemeClr>
          </a:solidFill>
        </p:grpSpPr>
        <p:sp>
          <p:nvSpPr>
            <p:cNvPr id="33" name="Rounded Rectangle 32"/>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5" name="TextBox 34"/>
          <p:cNvSpPr txBox="1"/>
          <p:nvPr/>
        </p:nvSpPr>
        <p:spPr>
          <a:xfrm>
            <a:off x="3331459" y="4366423"/>
            <a:ext cx="2209193" cy="1938992"/>
          </a:xfrm>
          <a:prstGeom prst="rect">
            <a:avLst/>
          </a:prstGeom>
          <a:solidFill>
            <a:schemeClr val="accent6"/>
          </a:solidFill>
          <a:ln>
            <a:solidFill>
              <a:schemeClr val="accent6"/>
            </a:solidFill>
          </a:ln>
        </p:spPr>
        <p:txBody>
          <a:bodyPr wrap="square" rtlCol="0">
            <a:spAutoFit/>
          </a:bodyPr>
          <a:lstStyle/>
          <a:p>
            <a:pPr algn="just"/>
            <a:r>
              <a:rPr lang="vi-VN" sz="2400" dirty="0" smtClean="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36" name="Group 35"/>
          <p:cNvGrpSpPr/>
          <p:nvPr/>
        </p:nvGrpSpPr>
        <p:grpSpPr>
          <a:xfrm>
            <a:off x="273159" y="4132203"/>
            <a:ext cx="2371729" cy="1891133"/>
            <a:chOff x="7143" y="1001183"/>
            <a:chExt cx="2135187" cy="1281112"/>
          </a:xfrm>
          <a:solidFill>
            <a:srgbClr val="FFFF66">
              <a:alpha val="81176"/>
            </a:srgbClr>
          </a:solidFill>
        </p:grpSpPr>
        <p:sp>
          <p:nvSpPr>
            <p:cNvPr id="37" name="Rounded Rectangle 36"/>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9" name="TextBox 38"/>
          <p:cNvSpPr txBox="1"/>
          <p:nvPr/>
        </p:nvSpPr>
        <p:spPr>
          <a:xfrm>
            <a:off x="227294" y="4366423"/>
            <a:ext cx="2209193" cy="2015936"/>
          </a:xfrm>
          <a:prstGeom prst="rect">
            <a:avLst/>
          </a:prstGeom>
          <a:solidFill>
            <a:schemeClr val="accent6"/>
          </a:solidFill>
          <a:ln>
            <a:solidFill>
              <a:schemeClr val="accent6"/>
            </a:solidFill>
          </a:ln>
        </p:spPr>
        <p:txBody>
          <a:bodyPr wrap="square" rtlCol="0">
            <a:spAutoFit/>
          </a:bodyPr>
          <a:lstStyle/>
          <a:p>
            <a:pPr algn="just"/>
            <a:r>
              <a:rPr lang="vi-VN" sz="2500" dirty="0" smtClean="0">
                <a:solidFill>
                  <a:prstClr val="black"/>
                </a:solidFill>
                <a:latin typeface="Times New Roman" panose="02020603050405020304" pitchFamily="18" charset="0"/>
                <a:ea typeface="Times New Roman" panose="02020603050405020304" pitchFamily="18" charset="0"/>
              </a:rPr>
              <a:t>.............................................................................................................................</a:t>
            </a:r>
            <a:endParaRPr lang="en-US" sz="2500" dirty="0">
              <a:solidFill>
                <a:prstClr val="black"/>
              </a:solidFill>
              <a:latin typeface="Times New Roman" panose="02020603050405020304" pitchFamily="18" charset="0"/>
              <a:ea typeface="Times New Roman" panose="02020603050405020304" pitchFamily="18" charset="0"/>
            </a:endParaRPr>
          </a:p>
        </p:txBody>
      </p:sp>
      <p:grpSp>
        <p:nvGrpSpPr>
          <p:cNvPr id="40" name="Group 39"/>
          <p:cNvGrpSpPr/>
          <p:nvPr/>
        </p:nvGrpSpPr>
        <p:grpSpPr>
          <a:xfrm rot="10800000">
            <a:off x="9016083" y="4948044"/>
            <a:ext cx="452659" cy="529526"/>
            <a:chOff x="2330227" y="1376976"/>
            <a:chExt cx="452659" cy="529526"/>
          </a:xfrm>
          <a:solidFill>
            <a:schemeClr val="accent2">
              <a:lumMod val="60000"/>
              <a:lumOff val="40000"/>
            </a:schemeClr>
          </a:solidFill>
        </p:grpSpPr>
        <p:sp>
          <p:nvSpPr>
            <p:cNvPr id="41" name="Right Arrow 40"/>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2"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3" name="Group 42"/>
          <p:cNvGrpSpPr/>
          <p:nvPr/>
        </p:nvGrpSpPr>
        <p:grpSpPr>
          <a:xfrm rot="10800000">
            <a:off x="5833952" y="4948045"/>
            <a:ext cx="452659" cy="529526"/>
            <a:chOff x="2330227" y="1376976"/>
            <a:chExt cx="452659" cy="529526"/>
          </a:xfrm>
          <a:solidFill>
            <a:schemeClr val="accent5">
              <a:lumMod val="75000"/>
            </a:schemeClr>
          </a:solidFill>
        </p:grpSpPr>
        <p:sp>
          <p:nvSpPr>
            <p:cNvPr id="44" name="Right Arrow 43"/>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5"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6" name="Group 45"/>
          <p:cNvGrpSpPr/>
          <p:nvPr/>
        </p:nvGrpSpPr>
        <p:grpSpPr>
          <a:xfrm rot="10800000">
            <a:off x="2745829" y="4948045"/>
            <a:ext cx="452659" cy="529526"/>
            <a:chOff x="2330227" y="1376976"/>
            <a:chExt cx="452659" cy="529526"/>
          </a:xfrm>
          <a:solidFill>
            <a:srgbClr val="FFFF66">
              <a:alpha val="81176"/>
            </a:srgbClr>
          </a:solidFill>
        </p:grpSpPr>
        <p:sp>
          <p:nvSpPr>
            <p:cNvPr id="47" name="Right Arrow 46"/>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8"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9" name="Group 48"/>
          <p:cNvGrpSpPr/>
          <p:nvPr/>
        </p:nvGrpSpPr>
        <p:grpSpPr>
          <a:xfrm rot="4244562">
            <a:off x="10359961" y="3195022"/>
            <a:ext cx="452659" cy="529526"/>
            <a:chOff x="2330227" y="1376976"/>
            <a:chExt cx="452659" cy="529526"/>
          </a:xfrm>
          <a:solidFill>
            <a:srgbClr val="FF9999"/>
          </a:solidFill>
        </p:grpSpPr>
        <p:sp>
          <p:nvSpPr>
            <p:cNvPr id="50" name="Right Arrow 49"/>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1"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pic>
        <p:nvPicPr>
          <p:cNvPr id="2" name="Picture 1"/>
          <p:cNvPicPr>
            <a:picLocks noChangeAspect="1"/>
          </p:cNvPicPr>
          <p:nvPr/>
        </p:nvPicPr>
        <p:blipFill>
          <a:blip r:embed="rId3"/>
          <a:stretch>
            <a:fillRect/>
          </a:stretch>
        </p:blipFill>
        <p:spPr>
          <a:xfrm>
            <a:off x="1523768" y="268684"/>
            <a:ext cx="8780065" cy="1067115"/>
          </a:xfrm>
          <a:prstGeom prst="rect">
            <a:avLst/>
          </a:prstGeom>
        </p:spPr>
      </p:pic>
    </p:spTree>
    <p:extLst>
      <p:ext uri="{BB962C8B-B14F-4D97-AF65-F5344CB8AC3E}">
        <p14:creationId xmlns:p14="http://schemas.microsoft.com/office/powerpoint/2010/main" val="3073926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70"/>
          <p:cNvSpPr/>
          <p:nvPr/>
        </p:nvSpPr>
        <p:spPr>
          <a:xfrm flipH="1">
            <a:off x="-1488017" y="-1074662"/>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 name="Group 5"/>
          <p:cNvGrpSpPr/>
          <p:nvPr/>
        </p:nvGrpSpPr>
        <p:grpSpPr>
          <a:xfrm>
            <a:off x="476215" y="1437069"/>
            <a:ext cx="2609857" cy="1891133"/>
            <a:chOff x="7143" y="1001183"/>
            <a:chExt cx="2135187" cy="1281112"/>
          </a:xfrm>
          <a:solidFill>
            <a:srgbClr val="009999"/>
          </a:solidFill>
        </p:grpSpPr>
        <p:sp>
          <p:nvSpPr>
            <p:cNvPr id="7" name="Rounded Rectangle 6"/>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grpSp>
        <p:nvGrpSpPr>
          <p:cNvPr id="9" name="Group 8"/>
          <p:cNvGrpSpPr/>
          <p:nvPr/>
        </p:nvGrpSpPr>
        <p:grpSpPr>
          <a:xfrm>
            <a:off x="3499959" y="2117872"/>
            <a:ext cx="452659" cy="529526"/>
            <a:chOff x="2330227" y="1376976"/>
            <a:chExt cx="452659" cy="529526"/>
          </a:xfrm>
          <a:solidFill>
            <a:schemeClr val="accent3">
              <a:lumMod val="60000"/>
              <a:lumOff val="40000"/>
            </a:schemeClr>
          </a:solidFill>
        </p:grpSpPr>
        <p:sp>
          <p:nvSpPr>
            <p:cNvPr id="10" name="Right Arrow 9"/>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sp>
        <p:nvSpPr>
          <p:cNvPr id="12" name="TextBox 11"/>
          <p:cNvSpPr txBox="1"/>
          <p:nvPr/>
        </p:nvSpPr>
        <p:spPr>
          <a:xfrm>
            <a:off x="476214" y="1671289"/>
            <a:ext cx="2401458" cy="1938992"/>
          </a:xfrm>
          <a:prstGeom prst="rect">
            <a:avLst/>
          </a:prstGeom>
          <a:solidFill>
            <a:schemeClr val="accent6"/>
          </a:solidFill>
          <a:ln>
            <a:solidFill>
              <a:schemeClr val="accent6"/>
            </a:solidFill>
          </a:ln>
        </p:spPr>
        <p:txBody>
          <a:bodyPr wrap="square" rtlCol="0">
            <a:spAutoFit/>
          </a:bodyPr>
          <a:lstStyle/>
          <a:p>
            <a:pPr algn="just"/>
            <a:r>
              <a:rPr lang="en-US" sz="2400" dirty="0" err="1" smtClean="0">
                <a:solidFill>
                  <a:prstClr val="black"/>
                </a:solidFill>
                <a:latin typeface="Times New Roman" panose="02020603050405020304" pitchFamily="18" charset="0"/>
                <a:cs typeface="Times New Roman" panose="02020603050405020304" pitchFamily="18" charset="0"/>
              </a:rPr>
              <a:t>Bố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về</a:t>
            </a:r>
            <a:r>
              <a:rPr lang="en-US" sz="2400" dirty="0" smtClean="0">
                <a:solidFill>
                  <a:prstClr val="black"/>
                </a:solidFill>
                <a:latin typeface="Times New Roman" panose="02020603050405020304" pitchFamily="18" charset="0"/>
                <a:cs typeface="Times New Roman" panose="02020603050405020304" pitchFamily="18" charset="0"/>
              </a:rPr>
              <a:t>, Ni-</a:t>
            </a:r>
            <a:r>
              <a:rPr lang="en-US" sz="2400" dirty="0" err="1" smtClean="0">
                <a:solidFill>
                  <a:prstClr val="black"/>
                </a:solidFill>
                <a:latin typeface="Times New Roman" panose="02020603050405020304" pitchFamily="18" charset="0"/>
                <a:cs typeface="Times New Roman" panose="02020603050405020304" pitchFamily="18" charset="0"/>
              </a:rPr>
              <a:t>cô</a:t>
            </a:r>
            <a:r>
              <a:rPr lang="en-US" sz="2400" dirty="0" smtClean="0">
                <a:solidFill>
                  <a:prstClr val="black"/>
                </a:solidFill>
                <a:latin typeface="Times New Roman" panose="02020603050405020304" pitchFamily="18" charset="0"/>
                <a:cs typeface="Times New Roman" panose="02020603050405020304" pitchFamily="18" charset="0"/>
              </a:rPr>
              <a:t>-la </a:t>
            </a:r>
            <a:r>
              <a:rPr lang="en-US" sz="2400" dirty="0" err="1" smtClean="0">
                <a:solidFill>
                  <a:prstClr val="black"/>
                </a:solidFill>
                <a:latin typeface="Times New Roman" panose="02020603050405020304" pitchFamily="18" charset="0"/>
                <a:cs typeface="Times New Roman" panose="02020603050405020304" pitchFamily="18" charset="0"/>
              </a:rPr>
              <a:t>nhớ</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bài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tập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văn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tả</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về</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nhẩt</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084509" y="1450351"/>
            <a:ext cx="2609857" cy="1891133"/>
            <a:chOff x="7143" y="1001183"/>
            <a:chExt cx="2135187" cy="1281112"/>
          </a:xfrm>
          <a:solidFill>
            <a:schemeClr val="accent3">
              <a:lumMod val="60000"/>
              <a:lumOff val="40000"/>
            </a:schemeClr>
          </a:solidFill>
        </p:grpSpPr>
        <p:sp>
          <p:nvSpPr>
            <p:cNvPr id="14" name="Rounded Rectangle 13"/>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16" name="TextBox 15"/>
          <p:cNvSpPr txBox="1"/>
          <p:nvPr/>
        </p:nvSpPr>
        <p:spPr>
          <a:xfrm>
            <a:off x="4105836" y="1684571"/>
            <a:ext cx="2380130" cy="1938992"/>
          </a:xfrm>
          <a:prstGeom prst="rect">
            <a:avLst/>
          </a:prstGeom>
          <a:solidFill>
            <a:schemeClr val="accent6"/>
          </a:solidFill>
          <a:ln>
            <a:solidFill>
              <a:schemeClr val="accent6"/>
            </a:solidFill>
          </a:ln>
        </p:spPr>
        <p:txBody>
          <a:bodyPr wrap="square" rtlCol="0">
            <a:spAutoFit/>
          </a:bodyPr>
          <a:lstStyle/>
          <a:p>
            <a:pPr algn="just"/>
            <a:r>
              <a:rPr lang="en-US" sz="2400" dirty="0" err="1" smtClean="0">
                <a:solidFill>
                  <a:prstClr val="black"/>
                </a:solidFill>
                <a:latin typeface="Times New Roman" panose="02020603050405020304" pitchFamily="18" charset="0"/>
                <a:cs typeface="Times New Roman" panose="02020603050405020304" pitchFamily="18" charset="0"/>
              </a:rPr>
              <a:t>Bố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hướng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dẫn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và</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bảo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cậu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ghi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tên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nhất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và</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tính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7693976" y="1450351"/>
            <a:ext cx="2609857" cy="1891133"/>
            <a:chOff x="7143" y="1001183"/>
            <a:chExt cx="2135187" cy="1281112"/>
          </a:xfrm>
          <a:solidFill>
            <a:schemeClr val="accent1">
              <a:lumMod val="75000"/>
            </a:schemeClr>
          </a:solidFill>
        </p:grpSpPr>
        <p:sp>
          <p:nvSpPr>
            <p:cNvPr id="18" name="Rounded Rectangle 17"/>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0" name="TextBox 19"/>
          <p:cNvSpPr txBox="1"/>
          <p:nvPr/>
        </p:nvSpPr>
        <p:spPr>
          <a:xfrm>
            <a:off x="7648112" y="1684571"/>
            <a:ext cx="2447321" cy="1938992"/>
          </a:xfrm>
          <a:prstGeom prst="rect">
            <a:avLst/>
          </a:prstGeom>
          <a:solidFill>
            <a:schemeClr val="accent6"/>
          </a:solidFill>
          <a:ln>
            <a:solidFill>
              <a:schemeClr val="accent6"/>
            </a:solidFill>
          </a:ln>
        </p:spPr>
        <p:txBody>
          <a:bodyPr wrap="square" rtlCol="0">
            <a:spAutoFit/>
          </a:bodyPr>
          <a:lstStyle/>
          <a:p>
            <a:pPr algn="just"/>
            <a:r>
              <a:rPr lang="nl-NL" sz="2400" dirty="0">
                <a:solidFill>
                  <a:prstClr val="black"/>
                </a:solidFill>
                <a:latin typeface="Times New Roman" panose="02020603050405020304" pitchFamily="18" charset="0"/>
                <a:ea typeface="Times New Roman" panose="02020603050405020304" pitchFamily="18" charset="0"/>
              </a:rPr>
              <a:t>Ni-cô-la kể ra 6 người bạn của mình, nhưng bố cậu vẫn thấy rất khó.</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21" name="Group 20"/>
          <p:cNvGrpSpPr/>
          <p:nvPr/>
        </p:nvGrpSpPr>
        <p:grpSpPr>
          <a:xfrm>
            <a:off x="7100108" y="2131154"/>
            <a:ext cx="452659" cy="529526"/>
            <a:chOff x="2330227" y="1376976"/>
            <a:chExt cx="452659" cy="529526"/>
          </a:xfrm>
          <a:solidFill>
            <a:schemeClr val="accent1">
              <a:lumMod val="75000"/>
            </a:schemeClr>
          </a:solidFill>
        </p:grpSpPr>
        <p:sp>
          <p:nvSpPr>
            <p:cNvPr id="22" name="Right Arrow 21"/>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24" name="Group 23"/>
          <p:cNvGrpSpPr/>
          <p:nvPr/>
        </p:nvGrpSpPr>
        <p:grpSpPr>
          <a:xfrm>
            <a:off x="9566425" y="4132204"/>
            <a:ext cx="2609857" cy="1891133"/>
            <a:chOff x="7143" y="1001183"/>
            <a:chExt cx="2135187" cy="1281112"/>
          </a:xfrm>
          <a:solidFill>
            <a:srgbClr val="FF9999"/>
          </a:solidFill>
        </p:grpSpPr>
        <p:sp>
          <p:nvSpPr>
            <p:cNvPr id="25" name="Rounded Rectangle 24"/>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7" name="TextBox 26"/>
          <p:cNvSpPr txBox="1"/>
          <p:nvPr/>
        </p:nvSpPr>
        <p:spPr>
          <a:xfrm>
            <a:off x="9566424" y="4366424"/>
            <a:ext cx="2401458" cy="1938992"/>
          </a:xfrm>
          <a:prstGeom prst="rect">
            <a:avLst/>
          </a:prstGeom>
          <a:solidFill>
            <a:schemeClr val="accent6"/>
          </a:solidFill>
          <a:ln>
            <a:solidFill>
              <a:schemeClr val="accent6"/>
            </a:solidFill>
          </a:ln>
        </p:spPr>
        <p:txBody>
          <a:bodyPr wrap="square" rtlCol="0">
            <a:spAutoFit/>
          </a:bodyPr>
          <a:lstStyle/>
          <a:p>
            <a:pPr algn="just"/>
            <a:r>
              <a:rPr lang="nl-NL" sz="2400" dirty="0" smtClean="0">
                <a:solidFill>
                  <a:prstClr val="black"/>
                </a:solidFill>
                <a:latin typeface="Times New Roman" panose="02020603050405020304" pitchFamily="18" charset="0"/>
                <a:ea typeface="Times New Roman" panose="02020603050405020304" pitchFamily="18" charset="0"/>
              </a:rPr>
              <a:t>Ông hàng xóm Blê- đúc sang chơi, muốn giúp Ni-cô-la nhưng bố cậu bé từ chối</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28" name="Group 27"/>
          <p:cNvGrpSpPr/>
          <p:nvPr/>
        </p:nvGrpSpPr>
        <p:grpSpPr>
          <a:xfrm>
            <a:off x="6499413" y="4132203"/>
            <a:ext cx="2371729" cy="1891133"/>
            <a:chOff x="7143" y="1001183"/>
            <a:chExt cx="2135187" cy="1281112"/>
          </a:xfrm>
          <a:solidFill>
            <a:schemeClr val="accent2">
              <a:lumMod val="60000"/>
              <a:lumOff val="40000"/>
            </a:schemeClr>
          </a:solidFill>
        </p:grpSpPr>
        <p:sp>
          <p:nvSpPr>
            <p:cNvPr id="29" name="Rounded Rectangle 28"/>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1" name="TextBox 30"/>
          <p:cNvSpPr txBox="1"/>
          <p:nvPr/>
        </p:nvSpPr>
        <p:spPr>
          <a:xfrm>
            <a:off x="6453548" y="4366423"/>
            <a:ext cx="2209193" cy="1692771"/>
          </a:xfrm>
          <a:prstGeom prst="rect">
            <a:avLst/>
          </a:prstGeom>
          <a:solidFill>
            <a:schemeClr val="accent6"/>
          </a:solidFill>
          <a:ln>
            <a:solidFill>
              <a:schemeClr val="accent6"/>
            </a:solidFill>
          </a:ln>
        </p:spPr>
        <p:txBody>
          <a:bodyPr wrap="square" rtlCol="0">
            <a:spAutoFit/>
          </a:bodyPr>
          <a:lstStyle/>
          <a:p>
            <a:pPr algn="just"/>
            <a:r>
              <a:rPr lang="nl-NL" sz="2600" dirty="0" smtClean="0">
                <a:solidFill>
                  <a:prstClr val="black"/>
                </a:solidFill>
                <a:latin typeface="Times New Roman" panose="02020603050405020304" pitchFamily="18" charset="0"/>
                <a:ea typeface="Times New Roman" panose="02020603050405020304" pitchFamily="18" charset="0"/>
              </a:rPr>
              <a:t>Bố và Blê- đúc tức giận, tranh cãi nảy lửa với nhau</a:t>
            </a:r>
            <a:endParaRPr lang="en-US" sz="2600" dirty="0">
              <a:solidFill>
                <a:prstClr val="black"/>
              </a:solidFill>
              <a:latin typeface="Times New Roman" panose="02020603050405020304" pitchFamily="18" charset="0"/>
              <a:ea typeface="Times New Roman" panose="02020603050405020304" pitchFamily="18" charset="0"/>
            </a:endParaRPr>
          </a:p>
        </p:txBody>
      </p:sp>
      <p:grpSp>
        <p:nvGrpSpPr>
          <p:cNvPr id="32" name="Group 31"/>
          <p:cNvGrpSpPr/>
          <p:nvPr/>
        </p:nvGrpSpPr>
        <p:grpSpPr>
          <a:xfrm>
            <a:off x="3377324" y="4132203"/>
            <a:ext cx="2371729" cy="1891133"/>
            <a:chOff x="7143" y="1001183"/>
            <a:chExt cx="2135187" cy="1281112"/>
          </a:xfrm>
          <a:solidFill>
            <a:schemeClr val="accent5">
              <a:lumMod val="75000"/>
            </a:schemeClr>
          </a:solidFill>
        </p:grpSpPr>
        <p:sp>
          <p:nvSpPr>
            <p:cNvPr id="33" name="Rounded Rectangle 32"/>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5" name="TextBox 34"/>
          <p:cNvSpPr txBox="1"/>
          <p:nvPr/>
        </p:nvSpPr>
        <p:spPr>
          <a:xfrm>
            <a:off x="3331459" y="4366423"/>
            <a:ext cx="2209193" cy="1938992"/>
          </a:xfrm>
          <a:prstGeom prst="rect">
            <a:avLst/>
          </a:prstGeom>
          <a:solidFill>
            <a:schemeClr val="accent6"/>
          </a:solidFill>
          <a:ln>
            <a:solidFill>
              <a:schemeClr val="accent6"/>
            </a:solidFill>
          </a:ln>
        </p:spPr>
        <p:txBody>
          <a:bodyPr wrap="square" rtlCol="0">
            <a:spAutoFit/>
          </a:bodyPr>
          <a:lstStyle/>
          <a:p>
            <a:pPr algn="just"/>
            <a:r>
              <a:rPr lang="nl-NL" sz="2400" dirty="0" smtClean="0">
                <a:solidFill>
                  <a:prstClr val="black"/>
                </a:solidFill>
                <a:latin typeface="Times New Roman" panose="02020603050405020304" pitchFamily="18" charset="0"/>
                <a:ea typeface="Times New Roman" panose="02020603050405020304" pitchFamily="18" charset="0"/>
              </a:rPr>
              <a:t>Ni-cô-la tự làm bài lấy, được điểm cao và được cô giáo khen</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36" name="Group 35"/>
          <p:cNvGrpSpPr/>
          <p:nvPr/>
        </p:nvGrpSpPr>
        <p:grpSpPr>
          <a:xfrm>
            <a:off x="273159" y="4132203"/>
            <a:ext cx="2371729" cy="1891133"/>
            <a:chOff x="7143" y="1001183"/>
            <a:chExt cx="2135187" cy="1281112"/>
          </a:xfrm>
          <a:solidFill>
            <a:srgbClr val="FFFF66">
              <a:alpha val="81176"/>
            </a:srgbClr>
          </a:solidFill>
        </p:grpSpPr>
        <p:sp>
          <p:nvSpPr>
            <p:cNvPr id="37" name="Rounded Rectangle 36"/>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9" name="TextBox 38"/>
          <p:cNvSpPr txBox="1"/>
          <p:nvPr/>
        </p:nvSpPr>
        <p:spPr>
          <a:xfrm>
            <a:off x="227294" y="4366423"/>
            <a:ext cx="2209193" cy="2092881"/>
          </a:xfrm>
          <a:prstGeom prst="rect">
            <a:avLst/>
          </a:prstGeom>
          <a:solidFill>
            <a:schemeClr val="accent6"/>
          </a:solidFill>
          <a:ln>
            <a:solidFill>
              <a:schemeClr val="accent6"/>
            </a:solidFill>
          </a:ln>
        </p:spPr>
        <p:txBody>
          <a:bodyPr wrap="square" rtlCol="0">
            <a:spAutoFit/>
          </a:bodyPr>
          <a:lstStyle/>
          <a:p>
            <a:pPr algn="just"/>
            <a:r>
              <a:rPr lang="nl-NL" sz="2500" dirty="0" smtClean="0">
                <a:solidFill>
                  <a:prstClr val="black"/>
                </a:solidFill>
                <a:latin typeface="Times New Roman" panose="02020603050405020304" pitchFamily="18" charset="0"/>
                <a:ea typeface="Times New Roman" panose="02020603050405020304" pitchFamily="18" charset="0"/>
              </a:rPr>
              <a:t>Bố và Blê-đúc sau lần đó đã không còn nói chuyện với nhau</a:t>
            </a:r>
            <a:endParaRPr lang="en-US" sz="2500" dirty="0">
              <a:solidFill>
                <a:prstClr val="black"/>
              </a:solidFill>
              <a:latin typeface="Times New Roman" panose="02020603050405020304" pitchFamily="18" charset="0"/>
              <a:ea typeface="Times New Roman" panose="02020603050405020304" pitchFamily="18" charset="0"/>
            </a:endParaRPr>
          </a:p>
        </p:txBody>
      </p:sp>
      <p:grpSp>
        <p:nvGrpSpPr>
          <p:cNvPr id="40" name="Group 39"/>
          <p:cNvGrpSpPr/>
          <p:nvPr/>
        </p:nvGrpSpPr>
        <p:grpSpPr>
          <a:xfrm rot="10800000">
            <a:off x="9016083" y="4948044"/>
            <a:ext cx="452659" cy="529526"/>
            <a:chOff x="2330227" y="1376976"/>
            <a:chExt cx="452659" cy="529526"/>
          </a:xfrm>
          <a:solidFill>
            <a:schemeClr val="accent2">
              <a:lumMod val="60000"/>
              <a:lumOff val="40000"/>
            </a:schemeClr>
          </a:solidFill>
        </p:grpSpPr>
        <p:sp>
          <p:nvSpPr>
            <p:cNvPr id="41" name="Right Arrow 40"/>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2"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3" name="Group 42"/>
          <p:cNvGrpSpPr/>
          <p:nvPr/>
        </p:nvGrpSpPr>
        <p:grpSpPr>
          <a:xfrm rot="10800000">
            <a:off x="5833952" y="4948045"/>
            <a:ext cx="452659" cy="529526"/>
            <a:chOff x="2330227" y="1376976"/>
            <a:chExt cx="452659" cy="529526"/>
          </a:xfrm>
          <a:solidFill>
            <a:schemeClr val="accent5">
              <a:lumMod val="75000"/>
            </a:schemeClr>
          </a:solidFill>
        </p:grpSpPr>
        <p:sp>
          <p:nvSpPr>
            <p:cNvPr id="44" name="Right Arrow 43"/>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5"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6" name="Group 45"/>
          <p:cNvGrpSpPr/>
          <p:nvPr/>
        </p:nvGrpSpPr>
        <p:grpSpPr>
          <a:xfrm rot="10800000">
            <a:off x="2745829" y="4948045"/>
            <a:ext cx="452659" cy="529526"/>
            <a:chOff x="2330227" y="1376976"/>
            <a:chExt cx="452659" cy="529526"/>
          </a:xfrm>
          <a:solidFill>
            <a:srgbClr val="FFFF66">
              <a:alpha val="81176"/>
            </a:srgbClr>
          </a:solidFill>
        </p:grpSpPr>
        <p:sp>
          <p:nvSpPr>
            <p:cNvPr id="47" name="Right Arrow 46"/>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8"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9" name="Group 48"/>
          <p:cNvGrpSpPr/>
          <p:nvPr/>
        </p:nvGrpSpPr>
        <p:grpSpPr>
          <a:xfrm rot="4244562">
            <a:off x="10359961" y="3195022"/>
            <a:ext cx="452659" cy="529526"/>
            <a:chOff x="2330227" y="1376976"/>
            <a:chExt cx="452659" cy="529526"/>
          </a:xfrm>
          <a:solidFill>
            <a:srgbClr val="FF9999"/>
          </a:solidFill>
        </p:grpSpPr>
        <p:sp>
          <p:nvSpPr>
            <p:cNvPr id="50" name="Right Arrow 49"/>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1"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pic>
        <p:nvPicPr>
          <p:cNvPr id="1376" name="Picture 1375"/>
          <p:cNvPicPr>
            <a:picLocks noChangeAspect="1"/>
          </p:cNvPicPr>
          <p:nvPr/>
        </p:nvPicPr>
        <p:blipFill>
          <a:blip r:embed="rId3"/>
          <a:stretch>
            <a:fillRect/>
          </a:stretch>
        </p:blipFill>
        <p:spPr>
          <a:xfrm>
            <a:off x="3841836" y="35643"/>
            <a:ext cx="3731075" cy="1603387"/>
          </a:xfrm>
          <a:prstGeom prst="rect">
            <a:avLst/>
          </a:prstGeom>
        </p:spPr>
      </p:pic>
    </p:spTree>
    <p:extLst>
      <p:ext uri="{BB962C8B-B14F-4D97-AF65-F5344CB8AC3E}">
        <p14:creationId xmlns:p14="http://schemas.microsoft.com/office/powerpoint/2010/main" val="33244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down)">
                                      <p:cBhvr>
                                        <p:cTn id="47" dur="500"/>
                                        <p:tgtEl>
                                          <p:spTgt spid="49"/>
                                        </p:tgtEl>
                                      </p:cBhvr>
                                    </p:animEffect>
                                  </p:childTnLst>
                                </p:cTn>
                              </p:par>
                              <p:par>
                                <p:cTn id="48" presetID="22" presetClass="entr" presetSubtype="4"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00"/>
                                        <p:tgtEl>
                                          <p:spTgt spid="2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circle(in)">
                                      <p:cBhvr>
                                        <p:cTn id="58" dur="2000"/>
                                        <p:tgtEl>
                                          <p:spTgt spid="4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circle(in)">
                                      <p:cBhvr>
                                        <p:cTn id="61" dur="2000"/>
                                        <p:tgtEl>
                                          <p:spTgt spid="31"/>
                                        </p:tgtEl>
                                      </p:cBhvr>
                                    </p:animEffect>
                                  </p:childTnLst>
                                </p:cTn>
                              </p:par>
                              <p:par>
                                <p:cTn id="62" presetID="6" presetClass="entr" presetSubtype="16"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circle(in)">
                                      <p:cBhvr>
                                        <p:cTn id="64" dur="2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inVertical)">
                                      <p:cBhvr>
                                        <p:cTn id="69" dur="500"/>
                                        <p:tgtEl>
                                          <p:spTgt spid="4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barn(inVertical)">
                                      <p:cBhvr>
                                        <p:cTn id="72" dur="500"/>
                                        <p:tgtEl>
                                          <p:spTgt spid="35"/>
                                        </p:tgtEl>
                                      </p:cBhvr>
                                    </p:animEffect>
                                  </p:childTnLst>
                                </p:cTn>
                              </p:par>
                              <p:par>
                                <p:cTn id="73" presetID="16" presetClass="entr" presetSubtype="21"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barn(inVertical)">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1000"/>
                                        <p:tgtEl>
                                          <p:spTgt spid="46"/>
                                        </p:tgtEl>
                                      </p:cBhvr>
                                    </p:animEffect>
                                    <p:anim calcmode="lin" valueType="num">
                                      <p:cBhvr>
                                        <p:cTn id="81" dur="1000" fill="hold"/>
                                        <p:tgtEl>
                                          <p:spTgt spid="46"/>
                                        </p:tgtEl>
                                        <p:attrNameLst>
                                          <p:attrName>ppt_x</p:attrName>
                                        </p:attrNameLst>
                                      </p:cBhvr>
                                      <p:tavLst>
                                        <p:tav tm="0">
                                          <p:val>
                                            <p:strVal val="#ppt_x"/>
                                          </p:val>
                                        </p:tav>
                                        <p:tav tm="100000">
                                          <p:val>
                                            <p:strVal val="#ppt_x"/>
                                          </p:val>
                                        </p:tav>
                                      </p:tavLst>
                                    </p:anim>
                                    <p:anim calcmode="lin" valueType="num">
                                      <p:cBhvr>
                                        <p:cTn id="82" dur="1000" fill="hold"/>
                                        <p:tgtEl>
                                          <p:spTgt spid="46"/>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1000"/>
                                        <p:tgtEl>
                                          <p:spTgt spid="39"/>
                                        </p:tgtEl>
                                      </p:cBhvr>
                                    </p:animEffect>
                                    <p:anim calcmode="lin" valueType="num">
                                      <p:cBhvr>
                                        <p:cTn id="86" dur="1000" fill="hold"/>
                                        <p:tgtEl>
                                          <p:spTgt spid="39"/>
                                        </p:tgtEl>
                                        <p:attrNameLst>
                                          <p:attrName>ppt_x</p:attrName>
                                        </p:attrNameLst>
                                      </p:cBhvr>
                                      <p:tavLst>
                                        <p:tav tm="0">
                                          <p:val>
                                            <p:strVal val="#ppt_x"/>
                                          </p:val>
                                        </p:tav>
                                        <p:tav tm="100000">
                                          <p:val>
                                            <p:strVal val="#ppt_x"/>
                                          </p:val>
                                        </p:tav>
                                      </p:tavLst>
                                    </p:anim>
                                    <p:anim calcmode="lin" valueType="num">
                                      <p:cBhvr>
                                        <p:cTn id="87" dur="1000" fill="hold"/>
                                        <p:tgtEl>
                                          <p:spTgt spid="39"/>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1000"/>
                                        <p:tgtEl>
                                          <p:spTgt spid="36"/>
                                        </p:tgtEl>
                                      </p:cBhvr>
                                    </p:animEffect>
                                    <p:anim calcmode="lin" valueType="num">
                                      <p:cBhvr>
                                        <p:cTn id="91" dur="1000" fill="hold"/>
                                        <p:tgtEl>
                                          <p:spTgt spid="36"/>
                                        </p:tgtEl>
                                        <p:attrNameLst>
                                          <p:attrName>ppt_x</p:attrName>
                                        </p:attrNameLst>
                                      </p:cBhvr>
                                      <p:tavLst>
                                        <p:tav tm="0">
                                          <p:val>
                                            <p:strVal val="#ppt_x"/>
                                          </p:val>
                                        </p:tav>
                                        <p:tav tm="100000">
                                          <p:val>
                                            <p:strVal val="#ppt_x"/>
                                          </p:val>
                                        </p:tav>
                                      </p:tavLst>
                                    </p:anim>
                                    <p:anim calcmode="lin" valueType="num">
                                      <p:cBhvr>
                                        <p:cTn id="9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P spid="27" grpId="0" animBg="1"/>
      <p:bldP spid="31" grpId="0" animBg="1"/>
      <p:bldP spid="35" grpId="0" animBg="1"/>
      <p:bldP spid="39"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bstract Master's Thesis by Slidesgo">
  <a:themeElements>
    <a:clrScheme name="Simple Light">
      <a:dk1>
        <a:srgbClr val="343B33"/>
      </a:dk1>
      <a:lt1>
        <a:srgbClr val="FFF4DD"/>
      </a:lt1>
      <a:dk2>
        <a:srgbClr val="FFFFFF"/>
      </a:dk2>
      <a:lt2>
        <a:srgbClr val="FFFFFF"/>
      </a:lt2>
      <a:accent1>
        <a:srgbClr val="F9E3B7"/>
      </a:accent1>
      <a:accent2>
        <a:srgbClr val="CAA877"/>
      </a:accent2>
      <a:accent3>
        <a:srgbClr val="556A4F"/>
      </a:accent3>
      <a:accent4>
        <a:srgbClr val="353A34"/>
      </a:accent4>
      <a:accent5>
        <a:srgbClr val="FFFFFF"/>
      </a:accent5>
      <a:accent6>
        <a:srgbClr val="FFFFFF"/>
      </a:accent6>
      <a:hlink>
        <a:srgbClr val="3238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Abstract Master's Thesis by Slidesgo">
  <a:themeElements>
    <a:clrScheme name="Simple Light">
      <a:dk1>
        <a:srgbClr val="343B33"/>
      </a:dk1>
      <a:lt1>
        <a:srgbClr val="FFF4DD"/>
      </a:lt1>
      <a:dk2>
        <a:srgbClr val="FFFFFF"/>
      </a:dk2>
      <a:lt2>
        <a:srgbClr val="FFFFFF"/>
      </a:lt2>
      <a:accent1>
        <a:srgbClr val="F9E3B7"/>
      </a:accent1>
      <a:accent2>
        <a:srgbClr val="CAA877"/>
      </a:accent2>
      <a:accent3>
        <a:srgbClr val="556A4F"/>
      </a:accent3>
      <a:accent4>
        <a:srgbClr val="353A34"/>
      </a:accent4>
      <a:accent5>
        <a:srgbClr val="FFFFFF"/>
      </a:accent5>
      <a:accent6>
        <a:srgbClr val="FFFFFF"/>
      </a:accent6>
      <a:hlink>
        <a:srgbClr val="3238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4196</TotalTime>
  <Words>2119</Words>
  <Application>Microsoft Office PowerPoint</Application>
  <PresentationFormat>Widescreen</PresentationFormat>
  <Paragraphs>369</Paragraphs>
  <Slides>34</Slides>
  <Notes>28</Notes>
  <HiddenSlides>0</HiddenSlides>
  <MMClips>5</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34</vt:i4>
      </vt:variant>
    </vt:vector>
  </HeadingPairs>
  <TitlesOfParts>
    <vt:vector size="51" baseType="lpstr">
      <vt:lpstr>Amiri</vt:lpstr>
      <vt:lpstr>Arial</vt:lpstr>
      <vt:lpstr>Bebas Neue</vt:lpstr>
      <vt:lpstr>Calibri</vt:lpstr>
      <vt:lpstr>Calibri Light</vt:lpstr>
      <vt:lpstr>Frank Ruhl Libre</vt:lpstr>
      <vt:lpstr>Frank Ruhl Libre Medium</vt:lpstr>
      <vt:lpstr>Tahoma</vt:lpstr>
      <vt:lpstr>Times New Roman</vt:lpstr>
      <vt:lpstr>Wingdings</vt:lpstr>
      <vt:lpstr>3_Office Theme</vt:lpstr>
      <vt:lpstr>6_Office Theme</vt:lpstr>
      <vt:lpstr>4_Office Theme</vt:lpstr>
      <vt:lpstr>https://www.freeppt7.com</vt:lpstr>
      <vt:lpstr>1_Office Theme</vt:lpstr>
      <vt:lpstr>Abstract Master's Thesis by Slidesgo</vt:lpstr>
      <vt:lpstr>1_Abstract Master's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1328</cp:revision>
  <dcterms:created xsi:type="dcterms:W3CDTF">2022-02-10T03:12:31Z</dcterms:created>
  <dcterms:modified xsi:type="dcterms:W3CDTF">2024-05-10T08:32:04Z</dcterms:modified>
</cp:coreProperties>
</file>