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51" r:id="rId5"/>
    <p:sldMasterId id="2147483763" r:id="rId6"/>
    <p:sldMasterId id="2147483789" r:id="rId7"/>
    <p:sldMasterId id="2147483815" r:id="rId8"/>
    <p:sldMasterId id="2147483841" r:id="rId9"/>
  </p:sldMasterIdLst>
  <p:notesMasterIdLst>
    <p:notesMasterId r:id="rId41"/>
  </p:notesMasterIdLst>
  <p:sldIdLst>
    <p:sldId id="509" r:id="rId10"/>
    <p:sldId id="510" r:id="rId11"/>
    <p:sldId id="514" r:id="rId12"/>
    <p:sldId id="511" r:id="rId13"/>
    <p:sldId id="517" r:id="rId14"/>
    <p:sldId id="518" r:id="rId15"/>
    <p:sldId id="512" r:id="rId16"/>
    <p:sldId id="519" r:id="rId17"/>
    <p:sldId id="521" r:id="rId18"/>
    <p:sldId id="523" r:id="rId19"/>
    <p:sldId id="533" r:id="rId20"/>
    <p:sldId id="524" r:id="rId21"/>
    <p:sldId id="525" r:id="rId22"/>
    <p:sldId id="526" r:id="rId23"/>
    <p:sldId id="527" r:id="rId24"/>
    <p:sldId id="528" r:id="rId25"/>
    <p:sldId id="529" r:id="rId26"/>
    <p:sldId id="530" r:id="rId27"/>
    <p:sldId id="522" r:id="rId28"/>
    <p:sldId id="531" r:id="rId29"/>
    <p:sldId id="532" r:id="rId30"/>
    <p:sldId id="468" r:id="rId31"/>
    <p:sldId id="497" r:id="rId32"/>
    <p:sldId id="498" r:id="rId33"/>
    <p:sldId id="499" r:id="rId34"/>
    <p:sldId id="500" r:id="rId35"/>
    <p:sldId id="501" r:id="rId36"/>
    <p:sldId id="506" r:id="rId37"/>
    <p:sldId id="507" r:id="rId38"/>
    <p:sldId id="508" r:id="rId39"/>
    <p:sldId id="50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80"/>
    <a:srgbClr val="339966"/>
    <a:srgbClr val="D7E4BD"/>
    <a:srgbClr val="DBEEF4"/>
    <a:srgbClr val="FDEADA"/>
    <a:srgbClr val="009999"/>
    <a:srgbClr val="FFFFFF"/>
    <a:srgbClr val="FFFF00"/>
    <a:srgbClr val="FFFFCC"/>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5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10/05/2024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a:t>
            </a:fld>
            <a:endParaRPr lang="en-US"/>
          </a:p>
        </p:txBody>
      </p:sp>
    </p:spTree>
    <p:extLst>
      <p:ext uri="{BB962C8B-B14F-4D97-AF65-F5344CB8AC3E}">
        <p14:creationId xmlns:p14="http://schemas.microsoft.com/office/powerpoint/2010/main" val="2283263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2009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97323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856861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613355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518457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02428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58151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62172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16670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1990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a:t>
            </a:fld>
            <a:endParaRPr lang="en-US"/>
          </a:p>
        </p:txBody>
      </p:sp>
    </p:spTree>
    <p:extLst>
      <p:ext uri="{BB962C8B-B14F-4D97-AF65-F5344CB8AC3E}">
        <p14:creationId xmlns:p14="http://schemas.microsoft.com/office/powerpoint/2010/main" val="2283940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17344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39896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22</a:t>
            </a:fld>
            <a:endParaRPr lang="en-US"/>
          </a:p>
        </p:txBody>
      </p:sp>
    </p:spTree>
    <p:extLst>
      <p:ext uri="{BB962C8B-B14F-4D97-AF65-F5344CB8AC3E}">
        <p14:creationId xmlns:p14="http://schemas.microsoft.com/office/powerpoint/2010/main" val="2630244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23</a:t>
            </a:fld>
            <a:endParaRPr lang="en-US"/>
          </a:p>
        </p:txBody>
      </p:sp>
    </p:spTree>
    <p:extLst>
      <p:ext uri="{BB962C8B-B14F-4D97-AF65-F5344CB8AC3E}">
        <p14:creationId xmlns:p14="http://schemas.microsoft.com/office/powerpoint/2010/main" val="1885637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24</a:t>
            </a:fld>
            <a:endParaRPr lang="en-US"/>
          </a:p>
        </p:txBody>
      </p:sp>
    </p:spTree>
    <p:extLst>
      <p:ext uri="{BB962C8B-B14F-4D97-AF65-F5344CB8AC3E}">
        <p14:creationId xmlns:p14="http://schemas.microsoft.com/office/powerpoint/2010/main" val="834918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25</a:t>
            </a:fld>
            <a:endParaRPr lang="en-US"/>
          </a:p>
        </p:txBody>
      </p:sp>
    </p:spTree>
    <p:extLst>
      <p:ext uri="{BB962C8B-B14F-4D97-AF65-F5344CB8AC3E}">
        <p14:creationId xmlns:p14="http://schemas.microsoft.com/office/powerpoint/2010/main" val="411194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a:t>
            </a:fld>
            <a:endParaRPr lang="en-US"/>
          </a:p>
        </p:txBody>
      </p:sp>
    </p:spTree>
    <p:extLst>
      <p:ext uri="{BB962C8B-B14F-4D97-AF65-F5344CB8AC3E}">
        <p14:creationId xmlns:p14="http://schemas.microsoft.com/office/powerpoint/2010/main" val="5458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74596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4745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546897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23770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a7274a1822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a7274a1822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470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76844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2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8.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9.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9.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9.xml"/><Relationship Id="rId4" Type="http://schemas.openxmlformats.org/officeDocument/2006/relationships/image" Target="../media/image17.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25.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25.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9.xml"/><Relationship Id="rId4" Type="http://schemas.openxmlformats.org/officeDocument/2006/relationships/image" Target="../media/image28.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9.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2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30.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2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5846164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392468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3305254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245445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118911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964252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42246732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51323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014106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extLst>
      <p:ext uri="{BB962C8B-B14F-4D97-AF65-F5344CB8AC3E}">
        <p14:creationId xmlns:p14="http://schemas.microsoft.com/office/powerpoint/2010/main" val="177698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10/05/2024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9552861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460233" y="4344106"/>
            <a:ext cx="10878208" cy="4051033"/>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2174651" y="191851"/>
            <a:ext cx="7842701" cy="6474303"/>
          </a:xfrm>
          <a:prstGeom prst="rect">
            <a:avLst/>
          </a:prstGeom>
          <a:noFill/>
          <a:ln>
            <a:noFill/>
          </a:ln>
        </p:spPr>
      </p:pic>
      <p:sp>
        <p:nvSpPr>
          <p:cNvPr id="92" name="Google Shape;92;p3"/>
          <p:cNvSpPr/>
          <p:nvPr/>
        </p:nvSpPr>
        <p:spPr>
          <a:xfrm>
            <a:off x="5838991"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 name="Google Shape;93;p3"/>
          <p:cNvGrpSpPr/>
          <p:nvPr/>
        </p:nvGrpSpPr>
        <p:grpSpPr>
          <a:xfrm rot="-2700000">
            <a:off x="630841" y="3594449"/>
            <a:ext cx="1792465" cy="3292904"/>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 name="Google Shape;129;p3"/>
          <p:cNvGrpSpPr/>
          <p:nvPr/>
        </p:nvGrpSpPr>
        <p:grpSpPr>
          <a:xfrm rot="-2700000">
            <a:off x="10702018" y="-244454"/>
            <a:ext cx="1792465" cy="2660436"/>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5" name="Google Shape;165;p3"/>
          <p:cNvSpPr txBox="1">
            <a:spLocks noGrp="1"/>
          </p:cNvSpPr>
          <p:nvPr>
            <p:ph type="subTitle" idx="1"/>
          </p:nvPr>
        </p:nvSpPr>
        <p:spPr>
          <a:xfrm>
            <a:off x="3528000" y="4152183"/>
            <a:ext cx="5136000" cy="11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3528000" y="3458981"/>
            <a:ext cx="5136000" cy="10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1067">
                <a:solidFill>
                  <a:srgbClr val="3C78D8"/>
                </a:solidFill>
              </a:defRPr>
            </a:lvl2pPr>
            <a:lvl3pPr lvl="2" algn="ctr" rtl="0">
              <a:spcBef>
                <a:spcPts val="0"/>
              </a:spcBef>
              <a:spcAft>
                <a:spcPts val="0"/>
              </a:spcAft>
              <a:buClr>
                <a:srgbClr val="3C78D8"/>
              </a:buClr>
              <a:buSzPts val="800"/>
              <a:buNone/>
              <a:defRPr sz="1067">
                <a:solidFill>
                  <a:srgbClr val="3C78D8"/>
                </a:solidFill>
              </a:defRPr>
            </a:lvl3pPr>
            <a:lvl4pPr lvl="3" algn="ctr" rtl="0">
              <a:spcBef>
                <a:spcPts val="0"/>
              </a:spcBef>
              <a:spcAft>
                <a:spcPts val="0"/>
              </a:spcAft>
              <a:buClr>
                <a:srgbClr val="3C78D8"/>
              </a:buClr>
              <a:buSzPts val="800"/>
              <a:buNone/>
              <a:defRPr sz="1067">
                <a:solidFill>
                  <a:srgbClr val="3C78D8"/>
                </a:solidFill>
              </a:defRPr>
            </a:lvl4pPr>
            <a:lvl5pPr lvl="4" algn="ctr" rtl="0">
              <a:spcBef>
                <a:spcPts val="0"/>
              </a:spcBef>
              <a:spcAft>
                <a:spcPts val="0"/>
              </a:spcAft>
              <a:buClr>
                <a:srgbClr val="3C78D8"/>
              </a:buClr>
              <a:buSzPts val="800"/>
              <a:buNone/>
              <a:defRPr sz="1067">
                <a:solidFill>
                  <a:srgbClr val="3C78D8"/>
                </a:solidFill>
              </a:defRPr>
            </a:lvl5pPr>
            <a:lvl6pPr lvl="5" algn="ctr" rtl="0">
              <a:spcBef>
                <a:spcPts val="0"/>
              </a:spcBef>
              <a:spcAft>
                <a:spcPts val="0"/>
              </a:spcAft>
              <a:buClr>
                <a:srgbClr val="3C78D8"/>
              </a:buClr>
              <a:buSzPts val="800"/>
              <a:buNone/>
              <a:defRPr sz="1067">
                <a:solidFill>
                  <a:srgbClr val="3C78D8"/>
                </a:solidFill>
              </a:defRPr>
            </a:lvl6pPr>
            <a:lvl7pPr lvl="6" algn="ctr" rtl="0">
              <a:spcBef>
                <a:spcPts val="0"/>
              </a:spcBef>
              <a:spcAft>
                <a:spcPts val="0"/>
              </a:spcAft>
              <a:buClr>
                <a:srgbClr val="3C78D8"/>
              </a:buClr>
              <a:buSzPts val="800"/>
              <a:buNone/>
              <a:defRPr sz="1067">
                <a:solidFill>
                  <a:srgbClr val="3C78D8"/>
                </a:solidFill>
              </a:defRPr>
            </a:lvl7pPr>
            <a:lvl8pPr lvl="7" algn="ctr" rtl="0">
              <a:spcBef>
                <a:spcPts val="0"/>
              </a:spcBef>
              <a:spcAft>
                <a:spcPts val="0"/>
              </a:spcAft>
              <a:buClr>
                <a:srgbClr val="3C78D8"/>
              </a:buClr>
              <a:buSzPts val="800"/>
              <a:buNone/>
              <a:defRPr sz="1067">
                <a:solidFill>
                  <a:srgbClr val="3C78D8"/>
                </a:solidFill>
              </a:defRPr>
            </a:lvl8pPr>
            <a:lvl9pPr lvl="8" algn="ctr" rtl="0">
              <a:spcBef>
                <a:spcPts val="0"/>
              </a:spcBef>
              <a:spcAft>
                <a:spcPts val="0"/>
              </a:spcAft>
              <a:buClr>
                <a:srgbClr val="3C78D8"/>
              </a:buClr>
              <a:buSzPts val="800"/>
              <a:buNone/>
              <a:defRPr sz="1067">
                <a:solidFill>
                  <a:srgbClr val="3C78D8"/>
                </a:solidFill>
              </a:defRPr>
            </a:lvl9pPr>
          </a:lstStyle>
          <a:p>
            <a:endParaRPr/>
          </a:p>
        </p:txBody>
      </p:sp>
      <p:sp>
        <p:nvSpPr>
          <p:cNvPr id="167" name="Google Shape;167;p3"/>
          <p:cNvSpPr txBox="1">
            <a:spLocks noGrp="1"/>
          </p:cNvSpPr>
          <p:nvPr>
            <p:ph type="title" idx="2" hasCustomPrompt="1"/>
          </p:nvPr>
        </p:nvSpPr>
        <p:spPr>
          <a:xfrm>
            <a:off x="3528000" y="1192233"/>
            <a:ext cx="5136000" cy="270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1C4587"/>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6754357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1600">
                <a:solidFill>
                  <a:srgbClr val="434343"/>
                </a:solidFill>
              </a:defRPr>
            </a:lvl1pPr>
            <a:lvl2pPr marL="1219170" lvl="1" indent="-423323" rtl="0">
              <a:lnSpc>
                <a:spcPct val="100000"/>
              </a:lnSpc>
              <a:spcBef>
                <a:spcPts val="2133"/>
              </a:spcBef>
              <a:spcAft>
                <a:spcPts val="0"/>
              </a:spcAft>
              <a:buClr>
                <a:srgbClr val="434343"/>
              </a:buClr>
              <a:buSzPts val="1400"/>
              <a:buChar char="○"/>
              <a:defRPr>
                <a:solidFill>
                  <a:srgbClr val="434343"/>
                </a:solidFill>
              </a:defRPr>
            </a:lvl2pPr>
            <a:lvl3pPr marL="1828754" lvl="2" indent="-423323" rtl="0">
              <a:lnSpc>
                <a:spcPct val="100000"/>
              </a:lnSpc>
              <a:spcBef>
                <a:spcPts val="2133"/>
              </a:spcBef>
              <a:spcAft>
                <a:spcPts val="0"/>
              </a:spcAft>
              <a:buClr>
                <a:srgbClr val="434343"/>
              </a:buClr>
              <a:buSzPts val="1400"/>
              <a:buChar char="■"/>
              <a:defRPr>
                <a:solidFill>
                  <a:srgbClr val="434343"/>
                </a:solidFill>
              </a:defRPr>
            </a:lvl3pPr>
            <a:lvl4pPr marL="2438339" lvl="3" indent="-423323" rtl="0">
              <a:lnSpc>
                <a:spcPct val="100000"/>
              </a:lnSpc>
              <a:spcBef>
                <a:spcPts val="2133"/>
              </a:spcBef>
              <a:spcAft>
                <a:spcPts val="0"/>
              </a:spcAft>
              <a:buClr>
                <a:srgbClr val="434343"/>
              </a:buClr>
              <a:buSzPts val="1400"/>
              <a:buChar char="●"/>
              <a:defRPr>
                <a:solidFill>
                  <a:srgbClr val="434343"/>
                </a:solidFill>
              </a:defRPr>
            </a:lvl4pPr>
            <a:lvl5pPr marL="3047924" lvl="4" indent="-423323" rtl="0">
              <a:lnSpc>
                <a:spcPct val="100000"/>
              </a:lnSpc>
              <a:spcBef>
                <a:spcPts val="2133"/>
              </a:spcBef>
              <a:spcAft>
                <a:spcPts val="0"/>
              </a:spcAft>
              <a:buClr>
                <a:srgbClr val="434343"/>
              </a:buClr>
              <a:buSzPts val="1400"/>
              <a:buChar char="○"/>
              <a:defRPr>
                <a:solidFill>
                  <a:srgbClr val="434343"/>
                </a:solidFill>
              </a:defRPr>
            </a:lvl5pPr>
            <a:lvl6pPr marL="3657509" lvl="5" indent="-423323" rtl="0">
              <a:lnSpc>
                <a:spcPct val="100000"/>
              </a:lnSpc>
              <a:spcBef>
                <a:spcPts val="2133"/>
              </a:spcBef>
              <a:spcAft>
                <a:spcPts val="0"/>
              </a:spcAft>
              <a:buClr>
                <a:srgbClr val="434343"/>
              </a:buClr>
              <a:buSzPts val="1400"/>
              <a:buChar char="■"/>
              <a:defRPr>
                <a:solidFill>
                  <a:srgbClr val="434343"/>
                </a:solidFill>
              </a:defRPr>
            </a:lvl6pPr>
            <a:lvl7pPr marL="4267093" lvl="6" indent="-423323" rtl="0">
              <a:lnSpc>
                <a:spcPct val="100000"/>
              </a:lnSpc>
              <a:spcBef>
                <a:spcPts val="2133"/>
              </a:spcBef>
              <a:spcAft>
                <a:spcPts val="0"/>
              </a:spcAft>
              <a:buClr>
                <a:srgbClr val="434343"/>
              </a:buClr>
              <a:buSzPts val="1400"/>
              <a:buChar char="●"/>
              <a:defRPr>
                <a:solidFill>
                  <a:srgbClr val="434343"/>
                </a:solidFill>
              </a:defRPr>
            </a:lvl7pPr>
            <a:lvl8pPr marL="4876678" lvl="7" indent="-423323" rtl="0">
              <a:lnSpc>
                <a:spcPct val="100000"/>
              </a:lnSpc>
              <a:spcBef>
                <a:spcPts val="2133"/>
              </a:spcBef>
              <a:spcAft>
                <a:spcPts val="0"/>
              </a:spcAft>
              <a:buClr>
                <a:srgbClr val="434343"/>
              </a:buClr>
              <a:buSzPts val="1400"/>
              <a:buChar char="○"/>
              <a:defRPr>
                <a:solidFill>
                  <a:srgbClr val="434343"/>
                </a:solidFill>
              </a:defRPr>
            </a:lvl8pPr>
            <a:lvl9pPr marL="5486263" lvl="8" indent="-423323" rtl="0">
              <a:lnSpc>
                <a:spcPct val="100000"/>
              </a:lnSpc>
              <a:spcBef>
                <a:spcPts val="2133"/>
              </a:spcBef>
              <a:spcAft>
                <a:spcPts val="2133"/>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1474570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248771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8339180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extLst>
      <p:ext uri="{BB962C8B-B14F-4D97-AF65-F5344CB8AC3E}">
        <p14:creationId xmlns:p14="http://schemas.microsoft.com/office/powerpoint/2010/main" val="25384846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73763"/>
              </a:solidFill>
              <a:cs typeface="Arial"/>
              <a:sym typeface="Aria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609945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4713402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9021116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05773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407788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494753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137091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291432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7786358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7672016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020946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4703266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955064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70831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10/05/2024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025459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6808127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023271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232532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extLst>
      <p:ext uri="{BB962C8B-B14F-4D97-AF65-F5344CB8AC3E}">
        <p14:creationId xmlns:p14="http://schemas.microsoft.com/office/powerpoint/2010/main" val="15750159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513335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10/05/2024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10/05/2024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10/05/2024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atin typeface="方正姚体" panose="02010601030101010101" pitchFamily="2" charset="-122"/>
                <a:ea typeface="方正姚体" panose="02010601030101010101" pitchFamily="2" charset="-122"/>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atin typeface="方正姚体" panose="02010601030101010101" pitchFamily="2" charset="-122"/>
                <a:ea typeface="方正姚体" panose="02010601030101010101"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245025701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379977496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300554209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52CDF8A-D63E-4C76-907D-14E0621C443D}" type="datetimeFigureOut">
              <a:rPr lang="zh-CN" altLang="en-US" smtClean="0"/>
              <a:pPr/>
              <a:t>2024/5/10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3358139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52CDF8A-D63E-4C76-907D-14E0621C443D}" type="datetimeFigureOut">
              <a:rPr lang="zh-CN" altLang="en-US" smtClean="0"/>
              <a:pPr/>
              <a:t>2024/5/10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3020890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52CDF8A-D63E-4C76-907D-14E0621C443D}" type="datetimeFigureOut">
              <a:rPr lang="zh-CN" altLang="en-US" smtClean="0"/>
              <a:pPr/>
              <a:t>2024/5/10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1120679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2CDF8A-D63E-4C76-907D-14E0621C443D}" type="datetimeFigureOut">
              <a:rPr lang="zh-CN" altLang="en-US" smtClean="0"/>
              <a:pPr/>
              <a:t>2024/5/10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80442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52CDF8A-D63E-4C76-907D-14E0621C443D}" type="datetimeFigureOut">
              <a:rPr lang="zh-CN" altLang="en-US" smtClean="0"/>
              <a:pPr/>
              <a:t>2024/5/10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2732052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52CDF8A-D63E-4C76-907D-14E0621C443D}" type="datetimeFigureOut">
              <a:rPr lang="zh-CN" altLang="en-US" smtClean="0"/>
              <a:pPr/>
              <a:t>2024/5/10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1481242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2074539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52CDF8A-D63E-4C76-907D-14E0621C443D}" type="datetimeFigureOut">
              <a:rPr lang="zh-CN" altLang="en-US" smtClean="0"/>
              <a:pPr/>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pPr/>
              <a:t>‹#›</a:t>
            </a:fld>
            <a:endParaRPr lang="zh-CN" altLang="en-US"/>
          </a:p>
        </p:txBody>
      </p:sp>
    </p:spTree>
    <p:extLst>
      <p:ext uri="{BB962C8B-B14F-4D97-AF65-F5344CB8AC3E}">
        <p14:creationId xmlns:p14="http://schemas.microsoft.com/office/powerpoint/2010/main" val="1921289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460233" y="4344106"/>
            <a:ext cx="10878208" cy="4051033"/>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2174651" y="191851"/>
            <a:ext cx="7842701" cy="6474303"/>
          </a:xfrm>
          <a:prstGeom prst="rect">
            <a:avLst/>
          </a:prstGeom>
          <a:noFill/>
          <a:ln>
            <a:noFill/>
          </a:ln>
        </p:spPr>
      </p:pic>
      <p:sp>
        <p:nvSpPr>
          <p:cNvPr id="92" name="Google Shape;92;p3"/>
          <p:cNvSpPr/>
          <p:nvPr/>
        </p:nvSpPr>
        <p:spPr>
          <a:xfrm>
            <a:off x="5838991"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 name="Google Shape;93;p3"/>
          <p:cNvGrpSpPr/>
          <p:nvPr/>
        </p:nvGrpSpPr>
        <p:grpSpPr>
          <a:xfrm rot="-2700000">
            <a:off x="630841" y="3594449"/>
            <a:ext cx="1792465" cy="3292904"/>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 name="Google Shape;129;p3"/>
          <p:cNvGrpSpPr/>
          <p:nvPr/>
        </p:nvGrpSpPr>
        <p:grpSpPr>
          <a:xfrm rot="-2700000">
            <a:off x="10702018" y="-244454"/>
            <a:ext cx="1792465" cy="2660436"/>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5" name="Google Shape;165;p3"/>
          <p:cNvSpPr txBox="1">
            <a:spLocks noGrp="1"/>
          </p:cNvSpPr>
          <p:nvPr>
            <p:ph type="subTitle" idx="1"/>
          </p:nvPr>
        </p:nvSpPr>
        <p:spPr>
          <a:xfrm>
            <a:off x="3528000" y="4152183"/>
            <a:ext cx="5136000" cy="11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3528000" y="3458981"/>
            <a:ext cx="5136000" cy="10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1067">
                <a:solidFill>
                  <a:srgbClr val="3C78D8"/>
                </a:solidFill>
              </a:defRPr>
            </a:lvl2pPr>
            <a:lvl3pPr lvl="2" algn="ctr" rtl="0">
              <a:spcBef>
                <a:spcPts val="0"/>
              </a:spcBef>
              <a:spcAft>
                <a:spcPts val="0"/>
              </a:spcAft>
              <a:buClr>
                <a:srgbClr val="3C78D8"/>
              </a:buClr>
              <a:buSzPts val="800"/>
              <a:buNone/>
              <a:defRPr sz="1067">
                <a:solidFill>
                  <a:srgbClr val="3C78D8"/>
                </a:solidFill>
              </a:defRPr>
            </a:lvl3pPr>
            <a:lvl4pPr lvl="3" algn="ctr" rtl="0">
              <a:spcBef>
                <a:spcPts val="0"/>
              </a:spcBef>
              <a:spcAft>
                <a:spcPts val="0"/>
              </a:spcAft>
              <a:buClr>
                <a:srgbClr val="3C78D8"/>
              </a:buClr>
              <a:buSzPts val="800"/>
              <a:buNone/>
              <a:defRPr sz="1067">
                <a:solidFill>
                  <a:srgbClr val="3C78D8"/>
                </a:solidFill>
              </a:defRPr>
            </a:lvl4pPr>
            <a:lvl5pPr lvl="4" algn="ctr" rtl="0">
              <a:spcBef>
                <a:spcPts val="0"/>
              </a:spcBef>
              <a:spcAft>
                <a:spcPts val="0"/>
              </a:spcAft>
              <a:buClr>
                <a:srgbClr val="3C78D8"/>
              </a:buClr>
              <a:buSzPts val="800"/>
              <a:buNone/>
              <a:defRPr sz="1067">
                <a:solidFill>
                  <a:srgbClr val="3C78D8"/>
                </a:solidFill>
              </a:defRPr>
            </a:lvl5pPr>
            <a:lvl6pPr lvl="5" algn="ctr" rtl="0">
              <a:spcBef>
                <a:spcPts val="0"/>
              </a:spcBef>
              <a:spcAft>
                <a:spcPts val="0"/>
              </a:spcAft>
              <a:buClr>
                <a:srgbClr val="3C78D8"/>
              </a:buClr>
              <a:buSzPts val="800"/>
              <a:buNone/>
              <a:defRPr sz="1067">
                <a:solidFill>
                  <a:srgbClr val="3C78D8"/>
                </a:solidFill>
              </a:defRPr>
            </a:lvl6pPr>
            <a:lvl7pPr lvl="6" algn="ctr" rtl="0">
              <a:spcBef>
                <a:spcPts val="0"/>
              </a:spcBef>
              <a:spcAft>
                <a:spcPts val="0"/>
              </a:spcAft>
              <a:buClr>
                <a:srgbClr val="3C78D8"/>
              </a:buClr>
              <a:buSzPts val="800"/>
              <a:buNone/>
              <a:defRPr sz="1067">
                <a:solidFill>
                  <a:srgbClr val="3C78D8"/>
                </a:solidFill>
              </a:defRPr>
            </a:lvl7pPr>
            <a:lvl8pPr lvl="7" algn="ctr" rtl="0">
              <a:spcBef>
                <a:spcPts val="0"/>
              </a:spcBef>
              <a:spcAft>
                <a:spcPts val="0"/>
              </a:spcAft>
              <a:buClr>
                <a:srgbClr val="3C78D8"/>
              </a:buClr>
              <a:buSzPts val="800"/>
              <a:buNone/>
              <a:defRPr sz="1067">
                <a:solidFill>
                  <a:srgbClr val="3C78D8"/>
                </a:solidFill>
              </a:defRPr>
            </a:lvl8pPr>
            <a:lvl9pPr lvl="8" algn="ctr" rtl="0">
              <a:spcBef>
                <a:spcPts val="0"/>
              </a:spcBef>
              <a:spcAft>
                <a:spcPts val="0"/>
              </a:spcAft>
              <a:buClr>
                <a:srgbClr val="3C78D8"/>
              </a:buClr>
              <a:buSzPts val="800"/>
              <a:buNone/>
              <a:defRPr sz="1067">
                <a:solidFill>
                  <a:srgbClr val="3C78D8"/>
                </a:solidFill>
              </a:defRPr>
            </a:lvl9pPr>
          </a:lstStyle>
          <a:p>
            <a:endParaRPr/>
          </a:p>
        </p:txBody>
      </p:sp>
      <p:sp>
        <p:nvSpPr>
          <p:cNvPr id="167" name="Google Shape;167;p3"/>
          <p:cNvSpPr txBox="1">
            <a:spLocks noGrp="1"/>
          </p:cNvSpPr>
          <p:nvPr>
            <p:ph type="title" idx="2" hasCustomPrompt="1"/>
          </p:nvPr>
        </p:nvSpPr>
        <p:spPr>
          <a:xfrm>
            <a:off x="3528000" y="1192233"/>
            <a:ext cx="5136000" cy="270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1C4587"/>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520799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1600">
                <a:solidFill>
                  <a:srgbClr val="434343"/>
                </a:solidFill>
              </a:defRPr>
            </a:lvl1pPr>
            <a:lvl2pPr marL="1219170" lvl="1" indent="-423323" rtl="0">
              <a:lnSpc>
                <a:spcPct val="100000"/>
              </a:lnSpc>
              <a:spcBef>
                <a:spcPts val="2133"/>
              </a:spcBef>
              <a:spcAft>
                <a:spcPts val="0"/>
              </a:spcAft>
              <a:buClr>
                <a:srgbClr val="434343"/>
              </a:buClr>
              <a:buSzPts val="1400"/>
              <a:buChar char="○"/>
              <a:defRPr>
                <a:solidFill>
                  <a:srgbClr val="434343"/>
                </a:solidFill>
              </a:defRPr>
            </a:lvl2pPr>
            <a:lvl3pPr marL="1828754" lvl="2" indent="-423323" rtl="0">
              <a:lnSpc>
                <a:spcPct val="100000"/>
              </a:lnSpc>
              <a:spcBef>
                <a:spcPts val="2133"/>
              </a:spcBef>
              <a:spcAft>
                <a:spcPts val="0"/>
              </a:spcAft>
              <a:buClr>
                <a:srgbClr val="434343"/>
              </a:buClr>
              <a:buSzPts val="1400"/>
              <a:buChar char="■"/>
              <a:defRPr>
                <a:solidFill>
                  <a:srgbClr val="434343"/>
                </a:solidFill>
              </a:defRPr>
            </a:lvl3pPr>
            <a:lvl4pPr marL="2438339" lvl="3" indent="-423323" rtl="0">
              <a:lnSpc>
                <a:spcPct val="100000"/>
              </a:lnSpc>
              <a:spcBef>
                <a:spcPts val="2133"/>
              </a:spcBef>
              <a:spcAft>
                <a:spcPts val="0"/>
              </a:spcAft>
              <a:buClr>
                <a:srgbClr val="434343"/>
              </a:buClr>
              <a:buSzPts val="1400"/>
              <a:buChar char="●"/>
              <a:defRPr>
                <a:solidFill>
                  <a:srgbClr val="434343"/>
                </a:solidFill>
              </a:defRPr>
            </a:lvl4pPr>
            <a:lvl5pPr marL="3047924" lvl="4" indent="-423323" rtl="0">
              <a:lnSpc>
                <a:spcPct val="100000"/>
              </a:lnSpc>
              <a:spcBef>
                <a:spcPts val="2133"/>
              </a:spcBef>
              <a:spcAft>
                <a:spcPts val="0"/>
              </a:spcAft>
              <a:buClr>
                <a:srgbClr val="434343"/>
              </a:buClr>
              <a:buSzPts val="1400"/>
              <a:buChar char="○"/>
              <a:defRPr>
                <a:solidFill>
                  <a:srgbClr val="434343"/>
                </a:solidFill>
              </a:defRPr>
            </a:lvl5pPr>
            <a:lvl6pPr marL="3657509" lvl="5" indent="-423323" rtl="0">
              <a:lnSpc>
                <a:spcPct val="100000"/>
              </a:lnSpc>
              <a:spcBef>
                <a:spcPts val="2133"/>
              </a:spcBef>
              <a:spcAft>
                <a:spcPts val="0"/>
              </a:spcAft>
              <a:buClr>
                <a:srgbClr val="434343"/>
              </a:buClr>
              <a:buSzPts val="1400"/>
              <a:buChar char="■"/>
              <a:defRPr>
                <a:solidFill>
                  <a:srgbClr val="434343"/>
                </a:solidFill>
              </a:defRPr>
            </a:lvl6pPr>
            <a:lvl7pPr marL="4267093" lvl="6" indent="-423323" rtl="0">
              <a:lnSpc>
                <a:spcPct val="100000"/>
              </a:lnSpc>
              <a:spcBef>
                <a:spcPts val="2133"/>
              </a:spcBef>
              <a:spcAft>
                <a:spcPts val="0"/>
              </a:spcAft>
              <a:buClr>
                <a:srgbClr val="434343"/>
              </a:buClr>
              <a:buSzPts val="1400"/>
              <a:buChar char="●"/>
              <a:defRPr>
                <a:solidFill>
                  <a:srgbClr val="434343"/>
                </a:solidFill>
              </a:defRPr>
            </a:lvl7pPr>
            <a:lvl8pPr marL="4876678" lvl="7" indent="-423323" rtl="0">
              <a:lnSpc>
                <a:spcPct val="100000"/>
              </a:lnSpc>
              <a:spcBef>
                <a:spcPts val="2133"/>
              </a:spcBef>
              <a:spcAft>
                <a:spcPts val="0"/>
              </a:spcAft>
              <a:buClr>
                <a:srgbClr val="434343"/>
              </a:buClr>
              <a:buSzPts val="1400"/>
              <a:buChar char="○"/>
              <a:defRPr>
                <a:solidFill>
                  <a:srgbClr val="434343"/>
                </a:solidFill>
              </a:defRPr>
            </a:lvl8pPr>
            <a:lvl9pPr marL="5486263" lvl="8" indent="-423323" rtl="0">
              <a:lnSpc>
                <a:spcPct val="100000"/>
              </a:lnSpc>
              <a:spcBef>
                <a:spcPts val="2133"/>
              </a:spcBef>
              <a:spcAft>
                <a:spcPts val="2133"/>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321293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09971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34585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extLst>
      <p:ext uri="{BB962C8B-B14F-4D97-AF65-F5344CB8AC3E}">
        <p14:creationId xmlns:p14="http://schemas.microsoft.com/office/powerpoint/2010/main" val="8598438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73763"/>
              </a:solidFill>
              <a:cs typeface="Arial"/>
              <a:sym typeface="Aria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4116921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469941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269172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679067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38020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238987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72825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65076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6378156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411315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792647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683428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294145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988161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77245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1247430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243914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07962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extLst>
      <p:ext uri="{BB962C8B-B14F-4D97-AF65-F5344CB8AC3E}">
        <p14:creationId xmlns:p14="http://schemas.microsoft.com/office/powerpoint/2010/main" val="15073438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5901189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1600">
                <a:solidFill>
                  <a:srgbClr val="434343"/>
                </a:solidFill>
              </a:defRPr>
            </a:lvl1pPr>
            <a:lvl2pPr marL="1219170" lvl="1" indent="-423323" rtl="0">
              <a:lnSpc>
                <a:spcPct val="100000"/>
              </a:lnSpc>
              <a:spcBef>
                <a:spcPts val="2133"/>
              </a:spcBef>
              <a:spcAft>
                <a:spcPts val="0"/>
              </a:spcAft>
              <a:buClr>
                <a:srgbClr val="434343"/>
              </a:buClr>
              <a:buSzPts val="1400"/>
              <a:buChar char="○"/>
              <a:defRPr>
                <a:solidFill>
                  <a:srgbClr val="434343"/>
                </a:solidFill>
              </a:defRPr>
            </a:lvl2pPr>
            <a:lvl3pPr marL="1828754" lvl="2" indent="-423323" rtl="0">
              <a:lnSpc>
                <a:spcPct val="100000"/>
              </a:lnSpc>
              <a:spcBef>
                <a:spcPts val="2133"/>
              </a:spcBef>
              <a:spcAft>
                <a:spcPts val="0"/>
              </a:spcAft>
              <a:buClr>
                <a:srgbClr val="434343"/>
              </a:buClr>
              <a:buSzPts val="1400"/>
              <a:buChar char="■"/>
              <a:defRPr>
                <a:solidFill>
                  <a:srgbClr val="434343"/>
                </a:solidFill>
              </a:defRPr>
            </a:lvl3pPr>
            <a:lvl4pPr marL="2438339" lvl="3" indent="-423323" rtl="0">
              <a:lnSpc>
                <a:spcPct val="100000"/>
              </a:lnSpc>
              <a:spcBef>
                <a:spcPts val="2133"/>
              </a:spcBef>
              <a:spcAft>
                <a:spcPts val="0"/>
              </a:spcAft>
              <a:buClr>
                <a:srgbClr val="434343"/>
              </a:buClr>
              <a:buSzPts val="1400"/>
              <a:buChar char="●"/>
              <a:defRPr>
                <a:solidFill>
                  <a:srgbClr val="434343"/>
                </a:solidFill>
              </a:defRPr>
            </a:lvl4pPr>
            <a:lvl5pPr marL="3047924" lvl="4" indent="-423323" rtl="0">
              <a:lnSpc>
                <a:spcPct val="100000"/>
              </a:lnSpc>
              <a:spcBef>
                <a:spcPts val="2133"/>
              </a:spcBef>
              <a:spcAft>
                <a:spcPts val="0"/>
              </a:spcAft>
              <a:buClr>
                <a:srgbClr val="434343"/>
              </a:buClr>
              <a:buSzPts val="1400"/>
              <a:buChar char="○"/>
              <a:defRPr>
                <a:solidFill>
                  <a:srgbClr val="434343"/>
                </a:solidFill>
              </a:defRPr>
            </a:lvl5pPr>
            <a:lvl6pPr marL="3657509" lvl="5" indent="-423323" rtl="0">
              <a:lnSpc>
                <a:spcPct val="100000"/>
              </a:lnSpc>
              <a:spcBef>
                <a:spcPts val="2133"/>
              </a:spcBef>
              <a:spcAft>
                <a:spcPts val="0"/>
              </a:spcAft>
              <a:buClr>
                <a:srgbClr val="434343"/>
              </a:buClr>
              <a:buSzPts val="1400"/>
              <a:buChar char="■"/>
              <a:defRPr>
                <a:solidFill>
                  <a:srgbClr val="434343"/>
                </a:solidFill>
              </a:defRPr>
            </a:lvl6pPr>
            <a:lvl7pPr marL="4267093" lvl="6" indent="-423323" rtl="0">
              <a:lnSpc>
                <a:spcPct val="100000"/>
              </a:lnSpc>
              <a:spcBef>
                <a:spcPts val="2133"/>
              </a:spcBef>
              <a:spcAft>
                <a:spcPts val="0"/>
              </a:spcAft>
              <a:buClr>
                <a:srgbClr val="434343"/>
              </a:buClr>
              <a:buSzPts val="1400"/>
              <a:buChar char="●"/>
              <a:defRPr>
                <a:solidFill>
                  <a:srgbClr val="434343"/>
                </a:solidFill>
              </a:defRPr>
            </a:lvl7pPr>
            <a:lvl8pPr marL="4876678" lvl="7" indent="-423323" rtl="0">
              <a:lnSpc>
                <a:spcPct val="100000"/>
              </a:lnSpc>
              <a:spcBef>
                <a:spcPts val="2133"/>
              </a:spcBef>
              <a:spcAft>
                <a:spcPts val="0"/>
              </a:spcAft>
              <a:buClr>
                <a:srgbClr val="434343"/>
              </a:buClr>
              <a:buSzPts val="1400"/>
              <a:buChar char="○"/>
              <a:defRPr>
                <a:solidFill>
                  <a:srgbClr val="434343"/>
                </a:solidFill>
              </a:defRPr>
            </a:lvl8pPr>
            <a:lvl9pPr marL="5486263" lvl="8" indent="-423323" rtl="0">
              <a:lnSpc>
                <a:spcPct val="100000"/>
              </a:lnSpc>
              <a:spcBef>
                <a:spcPts val="2133"/>
              </a:spcBef>
              <a:spcAft>
                <a:spcPts val="2133"/>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793493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424901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987454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extLst>
      <p:ext uri="{BB962C8B-B14F-4D97-AF65-F5344CB8AC3E}">
        <p14:creationId xmlns:p14="http://schemas.microsoft.com/office/powerpoint/2010/main" val="42835135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73763"/>
              </a:solidFill>
              <a:cs typeface="Arial"/>
              <a:sym typeface="Aria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5562207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42129774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2425553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65041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606732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404429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96561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731118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9639309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7090898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725367" y="4160508"/>
            <a:ext cx="3048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7253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4196373"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4317373"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7712868" y="4160508"/>
            <a:ext cx="3290000" cy="63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atin typeface="Overpass Black"/>
                <a:ea typeface="Overpass Black"/>
                <a:cs typeface="Overpass Black"/>
                <a:sym typeface="Overpass Black"/>
              </a:defRPr>
            </a:lvl1pPr>
            <a:lvl2pPr lvl="1" algn="ctr" rtl="0">
              <a:lnSpc>
                <a:spcPct val="100000"/>
              </a:lnSpc>
              <a:spcBef>
                <a:spcPts val="0"/>
              </a:spcBef>
              <a:spcAft>
                <a:spcPts val="0"/>
              </a:spcAft>
              <a:buNone/>
              <a:defRPr sz="2133">
                <a:latin typeface="Overpass Black"/>
                <a:ea typeface="Overpass Black"/>
                <a:cs typeface="Overpass Black"/>
                <a:sym typeface="Overpass Black"/>
              </a:defRPr>
            </a:lvl2pPr>
            <a:lvl3pPr lvl="2" algn="ctr" rtl="0">
              <a:lnSpc>
                <a:spcPct val="100000"/>
              </a:lnSpc>
              <a:spcBef>
                <a:spcPts val="0"/>
              </a:spcBef>
              <a:spcAft>
                <a:spcPts val="0"/>
              </a:spcAft>
              <a:buNone/>
              <a:defRPr sz="2133">
                <a:latin typeface="Overpass Black"/>
                <a:ea typeface="Overpass Black"/>
                <a:cs typeface="Overpass Black"/>
                <a:sym typeface="Overpass Black"/>
              </a:defRPr>
            </a:lvl3pPr>
            <a:lvl4pPr lvl="3" algn="ctr" rtl="0">
              <a:lnSpc>
                <a:spcPct val="100000"/>
              </a:lnSpc>
              <a:spcBef>
                <a:spcPts val="0"/>
              </a:spcBef>
              <a:spcAft>
                <a:spcPts val="0"/>
              </a:spcAft>
              <a:buNone/>
              <a:defRPr sz="2133">
                <a:latin typeface="Overpass Black"/>
                <a:ea typeface="Overpass Black"/>
                <a:cs typeface="Overpass Black"/>
                <a:sym typeface="Overpass Black"/>
              </a:defRPr>
            </a:lvl4pPr>
            <a:lvl5pPr lvl="4" algn="ctr" rtl="0">
              <a:lnSpc>
                <a:spcPct val="100000"/>
              </a:lnSpc>
              <a:spcBef>
                <a:spcPts val="0"/>
              </a:spcBef>
              <a:spcAft>
                <a:spcPts val="0"/>
              </a:spcAft>
              <a:buNone/>
              <a:defRPr sz="2133">
                <a:latin typeface="Overpass Black"/>
                <a:ea typeface="Overpass Black"/>
                <a:cs typeface="Overpass Black"/>
                <a:sym typeface="Overpass Black"/>
              </a:defRPr>
            </a:lvl5pPr>
            <a:lvl6pPr lvl="5" algn="ctr" rtl="0">
              <a:lnSpc>
                <a:spcPct val="100000"/>
              </a:lnSpc>
              <a:spcBef>
                <a:spcPts val="0"/>
              </a:spcBef>
              <a:spcAft>
                <a:spcPts val="0"/>
              </a:spcAft>
              <a:buNone/>
              <a:defRPr sz="2133">
                <a:latin typeface="Overpass Black"/>
                <a:ea typeface="Overpass Black"/>
                <a:cs typeface="Overpass Black"/>
                <a:sym typeface="Overpass Black"/>
              </a:defRPr>
            </a:lvl6pPr>
            <a:lvl7pPr lvl="6" algn="ctr" rtl="0">
              <a:lnSpc>
                <a:spcPct val="100000"/>
              </a:lnSpc>
              <a:spcBef>
                <a:spcPts val="0"/>
              </a:spcBef>
              <a:spcAft>
                <a:spcPts val="0"/>
              </a:spcAft>
              <a:buNone/>
              <a:defRPr sz="2133">
                <a:latin typeface="Overpass Black"/>
                <a:ea typeface="Overpass Black"/>
                <a:cs typeface="Overpass Black"/>
                <a:sym typeface="Overpass Black"/>
              </a:defRPr>
            </a:lvl7pPr>
            <a:lvl8pPr lvl="7" algn="ctr" rtl="0">
              <a:lnSpc>
                <a:spcPct val="100000"/>
              </a:lnSpc>
              <a:spcBef>
                <a:spcPts val="0"/>
              </a:spcBef>
              <a:spcAft>
                <a:spcPts val="0"/>
              </a:spcAft>
              <a:buNone/>
              <a:defRPr sz="2133">
                <a:latin typeface="Overpass Black"/>
                <a:ea typeface="Overpass Black"/>
                <a:cs typeface="Overpass Black"/>
                <a:sym typeface="Overpass Black"/>
              </a:defRPr>
            </a:lvl8pPr>
            <a:lvl9pPr lvl="8" algn="ctr" rtl="0">
              <a:lnSpc>
                <a:spcPct val="100000"/>
              </a:lnSpc>
              <a:spcBef>
                <a:spcPts val="0"/>
              </a:spcBef>
              <a:spcAft>
                <a:spcPts val="0"/>
              </a:spcAft>
              <a:buNone/>
              <a:defRPr sz="2133">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7833867" y="4572793"/>
            <a:ext cx="3048000" cy="11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4600173"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5" name="Google Shape;1545;p26"/>
          <p:cNvSpPr txBox="1">
            <a:spLocks noGrp="1"/>
          </p:cNvSpPr>
          <p:nvPr>
            <p:ph type="title" idx="7" hasCustomPrompt="1"/>
          </p:nvPr>
        </p:nvSpPr>
        <p:spPr>
          <a:xfrm>
            <a:off x="8116668"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46" name="Google Shape;1546;p26"/>
          <p:cNvSpPr txBox="1">
            <a:spLocks noGrp="1"/>
          </p:cNvSpPr>
          <p:nvPr>
            <p:ph type="title" idx="8" hasCustomPrompt="1"/>
          </p:nvPr>
        </p:nvSpPr>
        <p:spPr>
          <a:xfrm>
            <a:off x="1008167" y="3122301"/>
            <a:ext cx="2482400" cy="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0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pic>
        <p:nvPicPr>
          <p:cNvPr id="1547" name="Google Shape;1547;p26"/>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548" name="Google Shape;1548;p26"/>
          <p:cNvGrpSpPr/>
          <p:nvPr/>
        </p:nvGrpSpPr>
        <p:grpSpPr>
          <a:xfrm rot="-8099954">
            <a:off x="-612769" y="-1362163"/>
            <a:ext cx="1792489" cy="2660436"/>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584" name="Google Shape;1584;p26"/>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586" name="Google Shape;1586;p26"/>
          <p:cNvSpPr txBox="1">
            <a:spLocks noGrp="1"/>
          </p:cNvSpPr>
          <p:nvPr>
            <p:ph type="ctrTitle" idx="9"/>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587" name="Google Shape;1587;p26"/>
          <p:cNvSpPr/>
          <p:nvPr/>
        </p:nvSpPr>
        <p:spPr>
          <a:xfrm rot="-2136675">
            <a:off x="9722017" y="5422512"/>
            <a:ext cx="3019969" cy="28876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262688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5447620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130013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919" name="Google Shape;1919;p32"/>
          <p:cNvGrpSpPr/>
          <p:nvPr/>
        </p:nvGrpSpPr>
        <p:grpSpPr>
          <a:xfrm rot="-987768">
            <a:off x="10335757" y="-355038"/>
            <a:ext cx="1792479" cy="2660411"/>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55" name="Google Shape;1955;p32"/>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957" name="Google Shape;1957;p32"/>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7933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367770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35595350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2078" name="Google Shape;2078;p35"/>
          <p:cNvGrpSpPr/>
          <p:nvPr/>
        </p:nvGrpSpPr>
        <p:grpSpPr>
          <a:xfrm rot="-987768">
            <a:off x="10335757" y="-355038"/>
            <a:ext cx="1792479" cy="2660411"/>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2114" name="Google Shape;2114;p35"/>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2116" name="Google Shape;2116;p35"/>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247653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374531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extLst>
      <p:ext uri="{BB962C8B-B14F-4D97-AF65-F5344CB8AC3E}">
        <p14:creationId xmlns:p14="http://schemas.microsoft.com/office/powerpoint/2010/main" val="25429548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3825445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460233" y="4344106"/>
            <a:ext cx="10878208" cy="4051033"/>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2174651" y="191851"/>
            <a:ext cx="7842701" cy="6474303"/>
          </a:xfrm>
          <a:prstGeom prst="rect">
            <a:avLst/>
          </a:prstGeom>
          <a:noFill/>
          <a:ln>
            <a:noFill/>
          </a:ln>
        </p:spPr>
      </p:pic>
      <p:sp>
        <p:nvSpPr>
          <p:cNvPr id="92" name="Google Shape;92;p3"/>
          <p:cNvSpPr/>
          <p:nvPr/>
        </p:nvSpPr>
        <p:spPr>
          <a:xfrm>
            <a:off x="5838991"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 name="Google Shape;93;p3"/>
          <p:cNvGrpSpPr/>
          <p:nvPr/>
        </p:nvGrpSpPr>
        <p:grpSpPr>
          <a:xfrm rot="-2700000">
            <a:off x="630841" y="3594449"/>
            <a:ext cx="1792465" cy="3292904"/>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 name="Google Shape;129;p3"/>
          <p:cNvGrpSpPr/>
          <p:nvPr/>
        </p:nvGrpSpPr>
        <p:grpSpPr>
          <a:xfrm rot="-2700000">
            <a:off x="10702018" y="-244454"/>
            <a:ext cx="1792465" cy="2660436"/>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5" name="Google Shape;165;p3"/>
          <p:cNvSpPr txBox="1">
            <a:spLocks noGrp="1"/>
          </p:cNvSpPr>
          <p:nvPr>
            <p:ph type="subTitle" idx="1"/>
          </p:nvPr>
        </p:nvSpPr>
        <p:spPr>
          <a:xfrm>
            <a:off x="3528000" y="4152183"/>
            <a:ext cx="5136000" cy="11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3528000" y="3458981"/>
            <a:ext cx="5136000" cy="10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1067">
                <a:solidFill>
                  <a:srgbClr val="3C78D8"/>
                </a:solidFill>
              </a:defRPr>
            </a:lvl2pPr>
            <a:lvl3pPr lvl="2" algn="ctr" rtl="0">
              <a:spcBef>
                <a:spcPts val="0"/>
              </a:spcBef>
              <a:spcAft>
                <a:spcPts val="0"/>
              </a:spcAft>
              <a:buClr>
                <a:srgbClr val="3C78D8"/>
              </a:buClr>
              <a:buSzPts val="800"/>
              <a:buNone/>
              <a:defRPr sz="1067">
                <a:solidFill>
                  <a:srgbClr val="3C78D8"/>
                </a:solidFill>
              </a:defRPr>
            </a:lvl3pPr>
            <a:lvl4pPr lvl="3" algn="ctr" rtl="0">
              <a:spcBef>
                <a:spcPts val="0"/>
              </a:spcBef>
              <a:spcAft>
                <a:spcPts val="0"/>
              </a:spcAft>
              <a:buClr>
                <a:srgbClr val="3C78D8"/>
              </a:buClr>
              <a:buSzPts val="800"/>
              <a:buNone/>
              <a:defRPr sz="1067">
                <a:solidFill>
                  <a:srgbClr val="3C78D8"/>
                </a:solidFill>
              </a:defRPr>
            </a:lvl4pPr>
            <a:lvl5pPr lvl="4" algn="ctr" rtl="0">
              <a:spcBef>
                <a:spcPts val="0"/>
              </a:spcBef>
              <a:spcAft>
                <a:spcPts val="0"/>
              </a:spcAft>
              <a:buClr>
                <a:srgbClr val="3C78D8"/>
              </a:buClr>
              <a:buSzPts val="800"/>
              <a:buNone/>
              <a:defRPr sz="1067">
                <a:solidFill>
                  <a:srgbClr val="3C78D8"/>
                </a:solidFill>
              </a:defRPr>
            </a:lvl5pPr>
            <a:lvl6pPr lvl="5" algn="ctr" rtl="0">
              <a:spcBef>
                <a:spcPts val="0"/>
              </a:spcBef>
              <a:spcAft>
                <a:spcPts val="0"/>
              </a:spcAft>
              <a:buClr>
                <a:srgbClr val="3C78D8"/>
              </a:buClr>
              <a:buSzPts val="800"/>
              <a:buNone/>
              <a:defRPr sz="1067">
                <a:solidFill>
                  <a:srgbClr val="3C78D8"/>
                </a:solidFill>
              </a:defRPr>
            </a:lvl6pPr>
            <a:lvl7pPr lvl="6" algn="ctr" rtl="0">
              <a:spcBef>
                <a:spcPts val="0"/>
              </a:spcBef>
              <a:spcAft>
                <a:spcPts val="0"/>
              </a:spcAft>
              <a:buClr>
                <a:srgbClr val="3C78D8"/>
              </a:buClr>
              <a:buSzPts val="800"/>
              <a:buNone/>
              <a:defRPr sz="1067">
                <a:solidFill>
                  <a:srgbClr val="3C78D8"/>
                </a:solidFill>
              </a:defRPr>
            </a:lvl7pPr>
            <a:lvl8pPr lvl="7" algn="ctr" rtl="0">
              <a:spcBef>
                <a:spcPts val="0"/>
              </a:spcBef>
              <a:spcAft>
                <a:spcPts val="0"/>
              </a:spcAft>
              <a:buClr>
                <a:srgbClr val="3C78D8"/>
              </a:buClr>
              <a:buSzPts val="800"/>
              <a:buNone/>
              <a:defRPr sz="1067">
                <a:solidFill>
                  <a:srgbClr val="3C78D8"/>
                </a:solidFill>
              </a:defRPr>
            </a:lvl8pPr>
            <a:lvl9pPr lvl="8" algn="ctr" rtl="0">
              <a:spcBef>
                <a:spcPts val="0"/>
              </a:spcBef>
              <a:spcAft>
                <a:spcPts val="0"/>
              </a:spcAft>
              <a:buClr>
                <a:srgbClr val="3C78D8"/>
              </a:buClr>
              <a:buSzPts val="800"/>
              <a:buNone/>
              <a:defRPr sz="1067">
                <a:solidFill>
                  <a:srgbClr val="3C78D8"/>
                </a:solidFill>
              </a:defRPr>
            </a:lvl9pPr>
          </a:lstStyle>
          <a:p>
            <a:endParaRPr/>
          </a:p>
        </p:txBody>
      </p:sp>
      <p:sp>
        <p:nvSpPr>
          <p:cNvPr id="167" name="Google Shape;167;p3"/>
          <p:cNvSpPr txBox="1">
            <a:spLocks noGrp="1"/>
          </p:cNvSpPr>
          <p:nvPr>
            <p:ph type="title" idx="2" hasCustomPrompt="1"/>
          </p:nvPr>
        </p:nvSpPr>
        <p:spPr>
          <a:xfrm>
            <a:off x="3528000" y="1192233"/>
            <a:ext cx="5136000" cy="270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1C4587"/>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3078047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1600">
                <a:solidFill>
                  <a:srgbClr val="434343"/>
                </a:solidFill>
              </a:defRPr>
            </a:lvl1pPr>
            <a:lvl2pPr marL="1219170" lvl="1" indent="-423323" rtl="0">
              <a:lnSpc>
                <a:spcPct val="100000"/>
              </a:lnSpc>
              <a:spcBef>
                <a:spcPts val="2133"/>
              </a:spcBef>
              <a:spcAft>
                <a:spcPts val="0"/>
              </a:spcAft>
              <a:buClr>
                <a:srgbClr val="434343"/>
              </a:buClr>
              <a:buSzPts val="1400"/>
              <a:buChar char="○"/>
              <a:defRPr>
                <a:solidFill>
                  <a:srgbClr val="434343"/>
                </a:solidFill>
              </a:defRPr>
            </a:lvl2pPr>
            <a:lvl3pPr marL="1828754" lvl="2" indent="-423323" rtl="0">
              <a:lnSpc>
                <a:spcPct val="100000"/>
              </a:lnSpc>
              <a:spcBef>
                <a:spcPts val="2133"/>
              </a:spcBef>
              <a:spcAft>
                <a:spcPts val="0"/>
              </a:spcAft>
              <a:buClr>
                <a:srgbClr val="434343"/>
              </a:buClr>
              <a:buSzPts val="1400"/>
              <a:buChar char="■"/>
              <a:defRPr>
                <a:solidFill>
                  <a:srgbClr val="434343"/>
                </a:solidFill>
              </a:defRPr>
            </a:lvl3pPr>
            <a:lvl4pPr marL="2438339" lvl="3" indent="-423323" rtl="0">
              <a:lnSpc>
                <a:spcPct val="100000"/>
              </a:lnSpc>
              <a:spcBef>
                <a:spcPts val="2133"/>
              </a:spcBef>
              <a:spcAft>
                <a:spcPts val="0"/>
              </a:spcAft>
              <a:buClr>
                <a:srgbClr val="434343"/>
              </a:buClr>
              <a:buSzPts val="1400"/>
              <a:buChar char="●"/>
              <a:defRPr>
                <a:solidFill>
                  <a:srgbClr val="434343"/>
                </a:solidFill>
              </a:defRPr>
            </a:lvl4pPr>
            <a:lvl5pPr marL="3047924" lvl="4" indent="-423323" rtl="0">
              <a:lnSpc>
                <a:spcPct val="100000"/>
              </a:lnSpc>
              <a:spcBef>
                <a:spcPts val="2133"/>
              </a:spcBef>
              <a:spcAft>
                <a:spcPts val="0"/>
              </a:spcAft>
              <a:buClr>
                <a:srgbClr val="434343"/>
              </a:buClr>
              <a:buSzPts val="1400"/>
              <a:buChar char="○"/>
              <a:defRPr>
                <a:solidFill>
                  <a:srgbClr val="434343"/>
                </a:solidFill>
              </a:defRPr>
            </a:lvl5pPr>
            <a:lvl6pPr marL="3657509" lvl="5" indent="-423323" rtl="0">
              <a:lnSpc>
                <a:spcPct val="100000"/>
              </a:lnSpc>
              <a:spcBef>
                <a:spcPts val="2133"/>
              </a:spcBef>
              <a:spcAft>
                <a:spcPts val="0"/>
              </a:spcAft>
              <a:buClr>
                <a:srgbClr val="434343"/>
              </a:buClr>
              <a:buSzPts val="1400"/>
              <a:buChar char="■"/>
              <a:defRPr>
                <a:solidFill>
                  <a:srgbClr val="434343"/>
                </a:solidFill>
              </a:defRPr>
            </a:lvl6pPr>
            <a:lvl7pPr marL="4267093" lvl="6" indent="-423323" rtl="0">
              <a:lnSpc>
                <a:spcPct val="100000"/>
              </a:lnSpc>
              <a:spcBef>
                <a:spcPts val="2133"/>
              </a:spcBef>
              <a:spcAft>
                <a:spcPts val="0"/>
              </a:spcAft>
              <a:buClr>
                <a:srgbClr val="434343"/>
              </a:buClr>
              <a:buSzPts val="1400"/>
              <a:buChar char="●"/>
              <a:defRPr>
                <a:solidFill>
                  <a:srgbClr val="434343"/>
                </a:solidFill>
              </a:defRPr>
            </a:lvl7pPr>
            <a:lvl8pPr marL="4876678" lvl="7" indent="-423323" rtl="0">
              <a:lnSpc>
                <a:spcPct val="100000"/>
              </a:lnSpc>
              <a:spcBef>
                <a:spcPts val="2133"/>
              </a:spcBef>
              <a:spcAft>
                <a:spcPts val="0"/>
              </a:spcAft>
              <a:buClr>
                <a:srgbClr val="434343"/>
              </a:buClr>
              <a:buSzPts val="1400"/>
              <a:buChar char="○"/>
              <a:defRPr>
                <a:solidFill>
                  <a:srgbClr val="434343"/>
                </a:solidFill>
              </a:defRPr>
            </a:lvl8pPr>
            <a:lvl9pPr marL="5486263" lvl="8" indent="-423323" rtl="0">
              <a:lnSpc>
                <a:spcPct val="100000"/>
              </a:lnSpc>
              <a:spcBef>
                <a:spcPts val="2133"/>
              </a:spcBef>
              <a:spcAft>
                <a:spcPts val="2133"/>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4021203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753522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97096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extLst>
      <p:ext uri="{BB962C8B-B14F-4D97-AF65-F5344CB8AC3E}">
        <p14:creationId xmlns:p14="http://schemas.microsoft.com/office/powerpoint/2010/main" val="13501679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73763"/>
              </a:solidFill>
              <a:cs typeface="Arial"/>
              <a:sym typeface="Aria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9766339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9865441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6603230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002317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549341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678640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427873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27556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558266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8.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9.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heme" Target="../theme/theme6.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image" Target="../media/image10.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image" Target="../media/image10.jpg"/><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theme" Target="../theme/theme7.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theme" Target="../theme/theme8.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image" Target="../media/image10.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theme" Target="../theme/theme9.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2CDF8A-D63E-4C76-907D-14E0621C443D}" type="datetimeFigureOut">
              <a:rPr lang="zh-CN" altLang="en-US" smtClean="0"/>
              <a:pPr/>
              <a:t>2024/5/10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6EBE7-A632-4266-8BA8-D06C247E5B20}" type="slidenum">
              <a:rPr lang="zh-CN" altLang="en-US" smtClean="0"/>
              <a:pPr/>
              <a:t>‹#›</a:t>
            </a:fld>
            <a:endParaRPr lang="zh-CN" altLang="en-US"/>
          </a:p>
        </p:txBody>
      </p:sp>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t="24761"/>
          <a:stretch/>
        </p:blipFill>
        <p:spPr>
          <a:xfrm>
            <a:off x="0" y="-19050"/>
            <a:ext cx="12192000" cy="6877050"/>
          </a:xfrm>
          <a:prstGeom prst="rect">
            <a:avLst/>
          </a:prstGeom>
        </p:spPr>
      </p:pic>
    </p:spTree>
    <p:extLst>
      <p:ext uri="{BB962C8B-B14F-4D97-AF65-F5344CB8AC3E}">
        <p14:creationId xmlns:p14="http://schemas.microsoft.com/office/powerpoint/2010/main" val="359873507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2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93790747"/>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906375989"/>
      </p:ext>
    </p:extLst>
  </p:cSld>
  <p:clrMap bg1="lt1" tx1="dk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2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773147434"/>
      </p:ext>
    </p:extLst>
  </p:cSld>
  <p:clrMap bg1="lt1" tx1="dk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2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47686203"/>
      </p:ext>
    </p:extLst>
  </p:cSld>
  <p:clrMap bg1="lt1" tx1="dk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53.xml"/><Relationship Id="rId5" Type="http://schemas.openxmlformats.org/officeDocument/2006/relationships/image" Target="../media/image34.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1" Type="http://schemas.openxmlformats.org/officeDocument/2006/relationships/image" Target="../media/image2.svg"/><Relationship Id="rId2" Type="http://schemas.openxmlformats.org/officeDocument/2006/relationships/notesSlide" Target="../notesSlides/notesSlide10.xml"/><Relationship Id="rId1" Type="http://schemas.openxmlformats.org/officeDocument/2006/relationships/slideLayout" Target="../slideLayouts/slideLayout126.xml"/><Relationship Id="rId5" Type="http://schemas.microsoft.com/office/2007/relationships/hdphoto" Target="../media/hdphoto4.wdp"/><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26.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27.xml"/><Relationship Id="rId6" Type="http://schemas.openxmlformats.org/officeDocument/2006/relationships/image" Target="../media/image49.png"/><Relationship Id="rId5" Type="http://schemas.microsoft.com/office/2007/relationships/hdphoto" Target="../media/hdphoto5.wdp"/><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12.xml"/><Relationship Id="rId5" Type="http://schemas.openxmlformats.org/officeDocument/2006/relationships/image" Target="../media/image47.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26.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26.xml"/><Relationship Id="rId5" Type="http://schemas.microsoft.com/office/2007/relationships/hdphoto" Target="../media/hdphoto3.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1" Type="http://schemas.openxmlformats.org/officeDocument/2006/relationships/image" Target="../media/image2.svg"/><Relationship Id="rId2" Type="http://schemas.openxmlformats.org/officeDocument/2006/relationships/notesSlide" Target="../notesSlides/notesSlide17.xml"/><Relationship Id="rId1" Type="http://schemas.openxmlformats.org/officeDocument/2006/relationships/slideLayout" Target="../slideLayouts/slideLayout126.xml"/><Relationship Id="rId24" Type="http://schemas.microsoft.com/office/2007/relationships/hdphoto" Target="../media/hdphoto3.wdp"/><Relationship Id="rId23" Type="http://schemas.openxmlformats.org/officeDocument/2006/relationships/image" Target="../media/image37.png"/><Relationship Id="rId4" Type="http://schemas.microsoft.com/office/2007/relationships/hdphoto" Target="../media/hdphoto4.wdp"/><Relationship Id="rId22"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26.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3.xml"/><Relationship Id="rId5" Type="http://schemas.openxmlformats.org/officeDocument/2006/relationships/image" Target="../media/image55.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8.xml"/><Relationship Id="rId5" Type="http://schemas.microsoft.com/office/2007/relationships/hdphoto" Target="../media/hdphoto3.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jpeg"/><Relationship Id="rId7" Type="http://schemas.openxmlformats.org/officeDocument/2006/relationships/slide" Target="slide24.xml"/><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slide" Target="slide25.xml"/><Relationship Id="rId18" Type="http://schemas.openxmlformats.org/officeDocument/2006/relationships/image" Target="../media/image68.gif"/><Relationship Id="rId3" Type="http://schemas.openxmlformats.org/officeDocument/2006/relationships/image" Target="../media/image60.jpeg"/><Relationship Id="rId21" Type="http://schemas.openxmlformats.org/officeDocument/2006/relationships/slide" Target="slide27.xml"/><Relationship Id="rId7" Type="http://schemas.openxmlformats.org/officeDocument/2006/relationships/slide" Target="slide29.xml"/><Relationship Id="rId12" Type="http://schemas.openxmlformats.org/officeDocument/2006/relationships/image" Target="../media/image65.gif"/><Relationship Id="rId17" Type="http://schemas.openxmlformats.org/officeDocument/2006/relationships/slide" Target="slide26.xml"/><Relationship Id="rId2" Type="http://schemas.openxmlformats.org/officeDocument/2006/relationships/notesSlide" Target="../notesSlides/notesSlide24.xml"/><Relationship Id="rId16" Type="http://schemas.openxmlformats.org/officeDocument/2006/relationships/image" Target="../media/image67.gif"/><Relationship Id="rId20" Type="http://schemas.openxmlformats.org/officeDocument/2006/relationships/image" Target="../media/image70.gif"/><Relationship Id="rId1" Type="http://schemas.openxmlformats.org/officeDocument/2006/relationships/slideLayout" Target="../slideLayouts/slideLayout26.xml"/><Relationship Id="rId6" Type="http://schemas.microsoft.com/office/2007/relationships/hdphoto" Target="../media/hdphoto7.wdp"/><Relationship Id="rId11" Type="http://schemas.openxmlformats.org/officeDocument/2006/relationships/slide" Target="slide30.xml"/><Relationship Id="rId5" Type="http://schemas.openxmlformats.org/officeDocument/2006/relationships/image" Target="../media/image62.png"/><Relationship Id="rId15" Type="http://schemas.openxmlformats.org/officeDocument/2006/relationships/slide" Target="slide31.xml"/><Relationship Id="rId10" Type="http://schemas.openxmlformats.org/officeDocument/2006/relationships/image" Target="../media/image64.gif"/><Relationship Id="rId19" Type="http://schemas.openxmlformats.org/officeDocument/2006/relationships/image" Target="../media/image69.png"/><Relationship Id="rId4" Type="http://schemas.openxmlformats.org/officeDocument/2006/relationships/image" Target="../media/image61.png"/><Relationship Id="rId9" Type="http://schemas.openxmlformats.org/officeDocument/2006/relationships/slide" Target="slide28.xml"/><Relationship Id="rId14" Type="http://schemas.openxmlformats.org/officeDocument/2006/relationships/image" Target="../media/image66.gif"/></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0.jpeg"/><Relationship Id="rId7"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microsoft.com/office/2007/relationships/hdphoto" Target="../media/hdphoto8.wdp"/><Relationship Id="rId5" Type="http://schemas.openxmlformats.org/officeDocument/2006/relationships/image" Target="../media/image71.png"/><Relationship Id="rId4" Type="http://schemas.openxmlformats.org/officeDocument/2006/relationships/slide" Target="slide24.xml"/><Relationship Id="rId9"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2.jpeg"/><Relationship Id="rId7" Type="http://schemas.openxmlformats.org/officeDocument/2006/relationships/image" Target="../media/image71.png"/><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slide" Target="slide24.xml"/><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2.jpeg"/><Relationship Id="rId7" Type="http://schemas.openxmlformats.org/officeDocument/2006/relationships/image" Target="../media/image71.png"/><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slide" Target="slide24.xml"/><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 Target="slide24.xml"/><Relationship Id="rId7" Type="http://schemas.openxmlformats.org/officeDocument/2006/relationships/image" Target="../media/image73.png"/><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image" Target="../media/image72.jpeg"/><Relationship Id="rId5" Type="http://schemas.microsoft.com/office/2007/relationships/hdphoto" Target="../media/hdphoto8.wdp"/><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2.jpeg"/><Relationship Id="rId7" Type="http://schemas.openxmlformats.org/officeDocument/2006/relationships/image" Target="../media/image71.png"/><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slide" Target="slide24.xml"/><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2.jpeg"/><Relationship Id="rId7" Type="http://schemas.openxmlformats.org/officeDocument/2006/relationships/image" Target="../media/image71.png"/><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slide" Target="slide24.xml"/><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2.jpeg"/><Relationship Id="rId7" Type="http://schemas.openxmlformats.org/officeDocument/2006/relationships/image" Target="../media/image71.png"/><Relationship Id="rId2"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slide" Target="slide24.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92.xml"/><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1.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551" y="2635149"/>
            <a:ext cx="6325496" cy="3539430"/>
          </a:xfrm>
          <a:prstGeom prst="rect">
            <a:avLst/>
          </a:prstGeom>
          <a:noFill/>
        </p:spPr>
        <p:txBody>
          <a:bodyPr wrap="square" rtlCol="0">
            <a:spAutoFit/>
          </a:bodyPr>
          <a:lstStyle/>
          <a:p>
            <a:pPr marL="742950" indent="-742950" algn="just">
              <a:buClr>
                <a:srgbClr val="000000"/>
              </a:buClr>
              <a:buFont typeface="Arial"/>
              <a:buAutoNum type="arabicPeriod"/>
            </a:pP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Em</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có</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muốn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thể</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hiện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sự</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khác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biệt</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so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với</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các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bạn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trong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lớp</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hay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không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Vì</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sao</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a:t>
            </a:r>
          </a:p>
          <a:p>
            <a:pPr marL="742950" indent="-742950" algn="just">
              <a:buClr>
                <a:srgbClr val="000000"/>
              </a:buClr>
              <a:buFont typeface="Arial"/>
              <a:buAutoNum type="arabicPeriod"/>
            </a:pP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Em</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suy</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nghĩ</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như</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thế</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nào</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về</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một</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bạn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không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cố</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tỏ</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ra</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khác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biệt</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nhưng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vẫn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có</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những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ưu</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điểm</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vượt</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trội</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a:t>
            </a:r>
            <a:endParaRPr lang="en-US" sz="3200" kern="0" dirty="0">
              <a:solidFill>
                <a:schemeClr val="tx1">
                  <a:lumMod val="50000"/>
                </a:schemeClr>
              </a:solidFill>
              <a:latin typeface="Times New Roman" panose="02020603050405020304" pitchFamily="18" charset="0"/>
              <a:cs typeface="Times New Roman" panose="02020603050405020304" pitchFamily="18" charset="0"/>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166475" y="875849"/>
            <a:ext cx="6286724" cy="205022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0847" y="1448696"/>
            <a:ext cx="6858000" cy="6858000"/>
          </a:xfrm>
          <a:prstGeom prst="rect">
            <a:avLst/>
          </a:prstGeom>
        </p:spPr>
      </p:pic>
    </p:spTree>
    <p:extLst>
      <p:ext uri="{BB962C8B-B14F-4D97-AF65-F5344CB8AC3E}">
        <p14:creationId xmlns:p14="http://schemas.microsoft.com/office/powerpoint/2010/main" val="17919457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78587" y="248921"/>
            <a:ext cx="5700254" cy="1774090"/>
          </a:xfrm>
          <a:prstGeom prst="rect">
            <a:avLst/>
          </a:prstGeom>
        </p:spPr>
      </p:pic>
      <p:sp>
        <p:nvSpPr>
          <p:cNvPr id="5" name="Rectangle 4"/>
          <p:cNvSpPr/>
          <p:nvPr/>
        </p:nvSpPr>
        <p:spPr>
          <a:xfrm>
            <a:off x="754966" y="1614660"/>
            <a:ext cx="10752405" cy="1015663"/>
          </a:xfrm>
          <a:prstGeom prst="rect">
            <a:avLst/>
          </a:prstGeom>
          <a:noFill/>
          <a:ln>
            <a:solidFill>
              <a:schemeClr val="bg1"/>
            </a:solidFill>
          </a:ln>
        </p:spPr>
        <p:txBody>
          <a:bodyPr wrap="square">
            <a:spAutoFit/>
          </a:bodyPr>
          <a:lstStyle/>
          <a:p>
            <a:pPr algn="just"/>
            <a:r>
              <a:rPr lang="en-US" sz="3000" b="1" dirty="0" err="1">
                <a:solidFill>
                  <a:schemeClr val="tx1">
                    <a:lumMod val="50000"/>
                  </a:schemeClr>
                </a:solidFill>
                <a:latin typeface="Times New Roman" panose="02020603050405020304" pitchFamily="18" charset="0"/>
                <a:cs typeface="Times New Roman" panose="02020603050405020304" pitchFamily="18" charset="0"/>
              </a:rPr>
              <a:t>Văn</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bản</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kể</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câu</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chuyện</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về</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sự</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thay</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đổi</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để</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khác</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biệt</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của</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các</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học</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sinh</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trung</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học</a:t>
            </a: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931596" y="2985868"/>
            <a:ext cx="2219568" cy="1010194"/>
          </a:xfrm>
          <a:prstGeom prst="rect">
            <a:avLst/>
          </a:prstGeom>
        </p:spPr>
      </p:pic>
      <p:sp>
        <p:nvSpPr>
          <p:cNvPr id="7" name="Rectangle 6"/>
          <p:cNvSpPr/>
          <p:nvPr/>
        </p:nvSpPr>
        <p:spPr>
          <a:xfrm>
            <a:off x="1061014" y="3167799"/>
            <a:ext cx="2273029" cy="646331"/>
          </a:xfrm>
          <a:prstGeom prst="rect">
            <a:avLst/>
          </a:prstGeom>
        </p:spPr>
        <p:txBody>
          <a:bodyPr wrap="square">
            <a:spAutoFit/>
          </a:bodyPr>
          <a:lstStyle/>
          <a:p>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Bài</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tập</a:t>
            </a:r>
            <a:endParaRPr lang="en-US" sz="3600" dirty="0">
              <a:solidFill>
                <a:schemeClr val="tx1">
                  <a:lumMod val="50000"/>
                </a:schemeClr>
              </a:solidFill>
            </a:endParaRPr>
          </a:p>
        </p:txBody>
      </p:sp>
      <p:sp>
        <p:nvSpPr>
          <p:cNvPr id="8" name="Rectangle 7"/>
          <p:cNvSpPr/>
          <p:nvPr/>
        </p:nvSpPr>
        <p:spPr>
          <a:xfrm>
            <a:off x="3463461" y="2985868"/>
            <a:ext cx="7548276" cy="954107"/>
          </a:xfrm>
          <a:prstGeom prst="rect">
            <a:avLst/>
          </a:prstGeom>
        </p:spPr>
        <p:txBody>
          <a:bodyPr wrap="square">
            <a:spAutoFit/>
          </a:bodyPr>
          <a:lstStyle/>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Trong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suốt</a:t>
            </a:r>
            <a:r>
              <a:rPr lang="en-US" sz="2800" dirty="0">
                <a:solidFill>
                  <a:schemeClr val="tx1">
                    <a:lumMod val="50000"/>
                  </a:schemeClr>
                </a:solidFill>
                <a:latin typeface="Times New Roman" panose="02020603050405020304" pitchFamily="18" charset="0"/>
                <a:cs typeface="Times New Roman" panose="02020603050405020304" pitchFamily="18" charset="0"/>
              </a:rPr>
              <a:t> 24 </a:t>
            </a:r>
            <a:r>
              <a:rPr lang="en-US" sz="2800" dirty="0" err="1">
                <a:solidFill>
                  <a:schemeClr val="tx1">
                    <a:lumMod val="50000"/>
                  </a:schemeClr>
                </a:solidFill>
                <a:latin typeface="Times New Roman" panose="02020603050405020304" pitchFamily="18" charset="0"/>
                <a:cs typeface="Times New Roman" panose="02020603050405020304" pitchFamily="18" charset="0"/>
              </a:rPr>
              <a:t>giờ</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mỗi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phải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cố</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gắng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để</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trở</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nên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931596" y="4283836"/>
            <a:ext cx="2219568" cy="1010194"/>
          </a:xfrm>
          <a:prstGeom prst="rect">
            <a:avLst/>
          </a:prstGeom>
        </p:spPr>
      </p:pic>
      <p:sp>
        <p:nvSpPr>
          <p:cNvPr id="41" name="Rectangle 40"/>
          <p:cNvSpPr/>
          <p:nvPr/>
        </p:nvSpPr>
        <p:spPr>
          <a:xfrm>
            <a:off x="920337" y="4465767"/>
            <a:ext cx="2273029" cy="646331"/>
          </a:xfrm>
          <a:prstGeom prst="rect">
            <a:avLst/>
          </a:prstGeom>
        </p:spPr>
        <p:txBody>
          <a:bodyPr wrap="square">
            <a:spAutoFit/>
          </a:bodyPr>
          <a:lstStyle/>
          <a:p>
            <a:pPr algn="ct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Mục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đích</a:t>
            </a:r>
            <a:endParaRPr lang="en-US" sz="3600" dirty="0">
              <a:solidFill>
                <a:schemeClr val="tx1">
                  <a:lumMod val="50000"/>
                </a:schemeClr>
              </a:solidFill>
            </a:endParaRPr>
          </a:p>
        </p:txBody>
      </p:sp>
      <p:sp>
        <p:nvSpPr>
          <p:cNvPr id="9" name="Rectangle 8"/>
          <p:cNvSpPr/>
          <p:nvPr/>
        </p:nvSpPr>
        <p:spPr>
          <a:xfrm>
            <a:off x="3463462" y="4242287"/>
            <a:ext cx="7548275" cy="954107"/>
          </a:xfrm>
          <a:prstGeom prst="rect">
            <a:avLst/>
          </a:prstGeom>
        </p:spPr>
        <p:txBody>
          <a:bodyPr wrap="square">
            <a:spAutoFit/>
          </a:bodyPr>
          <a:lstStyle/>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Bộc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lộ</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một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phiên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chân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thực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hơn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về</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thân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trước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xung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quanh</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42" name="Picture 41"/>
          <p:cNvPicPr>
            <a:picLocks noChangeAspect="1"/>
          </p:cNvPicPr>
          <p:nvPr/>
        </p:nvPicPr>
        <p:blipFill>
          <a:blip r:embed="rId4">
            <a:duotone>
              <a:prstClr val="black"/>
              <a:srgbClr val="FFFF00">
                <a:tint val="45000"/>
                <a:satMod val="400000"/>
              </a:srgb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941600" y="5649574"/>
            <a:ext cx="2219568" cy="1010194"/>
          </a:xfrm>
          <a:prstGeom prst="rect">
            <a:avLst/>
          </a:prstGeom>
        </p:spPr>
      </p:pic>
      <p:sp>
        <p:nvSpPr>
          <p:cNvPr id="43" name="Rectangle 42"/>
          <p:cNvSpPr/>
          <p:nvPr/>
        </p:nvSpPr>
        <p:spPr>
          <a:xfrm>
            <a:off x="930341" y="5831505"/>
            <a:ext cx="2273029" cy="646331"/>
          </a:xfrm>
          <a:prstGeom prst="rect">
            <a:avLst/>
          </a:prstGeom>
        </p:spPr>
        <p:txBody>
          <a:bodyPr wrap="square">
            <a:spAutoFit/>
          </a:bodyPr>
          <a:lstStyle/>
          <a:p>
            <a:pPr algn="ct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endParaRPr lang="en-US" sz="3600" dirty="0">
              <a:solidFill>
                <a:schemeClr val="tx1">
                  <a:lumMod val="50000"/>
                </a:schemeClr>
              </a:solidFill>
            </a:endParaRPr>
          </a:p>
        </p:txBody>
      </p:sp>
      <p:sp>
        <p:nvSpPr>
          <p:cNvPr id="10" name="Rectangle 9"/>
          <p:cNvSpPr/>
          <p:nvPr/>
        </p:nvSpPr>
        <p:spPr>
          <a:xfrm>
            <a:off x="3463461" y="5568685"/>
            <a:ext cx="7548276" cy="954107"/>
          </a:xfrm>
          <a:prstGeom prst="rect">
            <a:avLst/>
          </a:prstGeom>
        </p:spPr>
        <p:txBody>
          <a:bodyPr wrap="square">
            <a:spAutoFit/>
          </a:bodyPr>
          <a:lstStyle/>
          <a:p>
            <a:pPr algn="just"/>
            <a:r>
              <a:rPr lang="en-US" sz="28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gây</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hại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làm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phiền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hoặc</a:t>
            </a:r>
            <a:r>
              <a:rPr lang="en-US" sz="2800" dirty="0">
                <a:solidFill>
                  <a:schemeClr val="tx1">
                    <a:lumMod val="50000"/>
                  </a:schemeClr>
                </a:solidFill>
                <a:latin typeface="Times New Roman" panose="02020603050405020304" pitchFamily="18" charset="0"/>
                <a:cs typeface="Times New Roman" panose="02020603050405020304" pitchFamily="18" charset="0"/>
              </a:rPr>
              <a:t> vi </a:t>
            </a:r>
            <a:r>
              <a:rPr lang="en-US" sz="2800" dirty="0" err="1">
                <a:solidFill>
                  <a:schemeClr val="tx1">
                    <a:lumMod val="50000"/>
                  </a:schemeClr>
                </a:solidFill>
                <a:latin typeface="Times New Roman" panose="02020603050405020304" pitchFamily="18" charset="0"/>
                <a:cs typeface="Times New Roman" panose="02020603050405020304" pitchFamily="18" charset="0"/>
              </a:rPr>
              <a:t>phạm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nội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quy</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nhà</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trường</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65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arn(inVertical)">
                                      <p:cBhvr>
                                        <p:cTn id="30" dur="500"/>
                                        <p:tgtEl>
                                          <p:spTgt spid="4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Vertical)">
                                      <p:cBhvr>
                                        <p:cTn id="43" dur="500"/>
                                        <p:tgtEl>
                                          <p:spTgt spid="43"/>
                                        </p:tgtEl>
                                      </p:cBhvr>
                                    </p:animEffect>
                                  </p:childTnLst>
                                </p:cTn>
                              </p:par>
                              <p:par>
                                <p:cTn id="44" presetID="16" presetClass="entr" presetSubtype="2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41" grpId="0"/>
      <p:bldP spid="9" grpId="0"/>
      <p:bldP spid="43"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78587" y="248921"/>
            <a:ext cx="5700254" cy="1774090"/>
          </a:xfrm>
          <a:prstGeom prst="rect">
            <a:avLst/>
          </a:prstGeom>
        </p:spPr>
      </p:pic>
      <p:sp>
        <p:nvSpPr>
          <p:cNvPr id="2" name="Rectangle 1"/>
          <p:cNvSpPr/>
          <p:nvPr/>
        </p:nvSpPr>
        <p:spPr>
          <a:xfrm>
            <a:off x="848139" y="2023011"/>
            <a:ext cx="6096000" cy="3246530"/>
          </a:xfrm>
          <a:prstGeom prst="rect">
            <a:avLst/>
          </a:prstGeom>
        </p:spPr>
        <p:txBody>
          <a:bodyPr>
            <a:spAutoFit/>
          </a:bodyPr>
          <a:lstStyle/>
          <a:p>
            <a:pPr algn="just">
              <a:lnSpc>
                <a:spcPct val="150000"/>
              </a:lnSpc>
            </a:pPr>
            <a:r>
              <a:rPr lang="vi-VN" sz="2800" dirty="0">
                <a:solidFill>
                  <a:srgbClr val="000000"/>
                </a:solidFill>
                <a:latin typeface="+mj-lt"/>
              </a:rPr>
              <a:t>- GV đã tạo điều kiện cho HS được trải nghiệm thực tế, để mỗi HS tự rút ra được ý nghĩa của hoạt động</a:t>
            </a:r>
          </a:p>
          <a:p>
            <a:pPr algn="just">
              <a:lnSpc>
                <a:spcPct val="150000"/>
              </a:lnSpc>
            </a:pPr>
            <a:r>
              <a:rPr lang="vi-VN" sz="2800" dirty="0">
                <a:solidFill>
                  <a:srgbClr val="000000"/>
                </a:solidFill>
                <a:latin typeface="+mj-lt"/>
              </a:rPr>
              <a:t>→ cách giáo dục giúp người học chủ động, tích cực nắm bắt vấn đề.</a:t>
            </a:r>
            <a:endParaRPr lang="vi-VN" sz="2800" b="0" i="0" dirty="0">
              <a:solidFill>
                <a:srgbClr val="000000"/>
              </a:solidFill>
              <a:effectLst/>
              <a:latin typeface="+mj-lt"/>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9095" y="1943521"/>
            <a:ext cx="5953734" cy="5953734"/>
          </a:xfrm>
          <a:prstGeom prst="rect">
            <a:avLst/>
          </a:prstGeom>
        </p:spPr>
      </p:pic>
    </p:spTree>
    <p:extLst>
      <p:ext uri="{BB962C8B-B14F-4D97-AF65-F5344CB8AC3E}">
        <p14:creationId xmlns:p14="http://schemas.microsoft.com/office/powerpoint/2010/main" val="325097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31434" y="0"/>
            <a:ext cx="6419644" cy="2139881"/>
          </a:xfrm>
          <a:prstGeom prst="rect">
            <a:avLst/>
          </a:prstGeom>
        </p:spPr>
      </p:pic>
      <p:sp>
        <p:nvSpPr>
          <p:cNvPr id="11" name="Rectangle 10"/>
          <p:cNvSpPr/>
          <p:nvPr/>
        </p:nvSpPr>
        <p:spPr>
          <a:xfrm>
            <a:off x="637197" y="1537891"/>
            <a:ext cx="6312243" cy="954107"/>
          </a:xfrm>
          <a:prstGeom prst="rect">
            <a:avLst/>
          </a:prstGeom>
        </p:spPr>
        <p:txBody>
          <a:bodyPr wrap="square">
            <a:spAutoFit/>
          </a:bodyPr>
          <a:lstStyle/>
          <a:p>
            <a:pPr marL="514350" indent="-514350">
              <a:buAutoNum type="alphaLcPeriod"/>
            </a:pPr>
            <a:r>
              <a:rPr lang="en-US" sz="2800" b="1" i="1" dirty="0" err="1" smtClean="0">
                <a:solidFill>
                  <a:schemeClr val="tx1">
                    <a:lumMod val="50000"/>
                  </a:schemeClr>
                </a:solidFill>
                <a:latin typeface="Times New Roman" panose="02020603050405020304" pitchFamily="18" charset="0"/>
                <a:ea typeface="Times New Roman" panose="02020603050405020304" pitchFamily="18" charset="0"/>
              </a:rPr>
              <a:t>Cách</a:t>
            </a:r>
            <a:r>
              <a:rPr lang="en-US" sz="2800" b="1"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dùng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bằng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chứng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để</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làm</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rõ</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vấn</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smtClean="0">
                <a:solidFill>
                  <a:schemeClr val="tx1">
                    <a:lumMod val="50000"/>
                  </a:schemeClr>
                </a:solidFill>
                <a:latin typeface="Times New Roman" panose="02020603050405020304" pitchFamily="18" charset="0"/>
                <a:ea typeface="Times New Roman" panose="02020603050405020304" pitchFamily="18" charset="0"/>
              </a:rPr>
              <a:t>đề</a:t>
            </a:r>
            <a:r>
              <a:rPr lang="en-US" sz="2800" b="1"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sự</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biệt</a:t>
            </a:r>
            <a:endParaRPr lang="en-US" sz="2800" i="1" dirty="0">
              <a:solidFill>
                <a:schemeClr val="tx1">
                  <a:lumMod val="50000"/>
                </a:schemeClr>
              </a:solidFill>
              <a:latin typeface="Times New Roman" panose="02020603050405020304" pitchFamily="18" charset="0"/>
              <a:ea typeface="Times New Roman" panose="02020603050405020304" pitchFamily="18" charset="0"/>
            </a:endParaRPr>
          </a:p>
        </p:txBody>
      </p:sp>
      <p:grpSp>
        <p:nvGrpSpPr>
          <p:cNvPr id="20" name="Group 19"/>
          <p:cNvGrpSpPr/>
          <p:nvPr/>
        </p:nvGrpSpPr>
        <p:grpSpPr>
          <a:xfrm>
            <a:off x="7565567" y="1537891"/>
            <a:ext cx="3703195" cy="5008098"/>
            <a:chOff x="7100792" y="1323158"/>
            <a:chExt cx="3703195" cy="5008098"/>
          </a:xfrm>
        </p:grpSpPr>
        <p:sp>
          <p:nvSpPr>
            <p:cNvPr id="12" name="Rectangle 11"/>
            <p:cNvSpPr/>
            <p:nvPr/>
          </p:nvSpPr>
          <p:spPr>
            <a:xfrm>
              <a:off x="7287064" y="1323158"/>
              <a:ext cx="3516923" cy="5008098"/>
            </a:xfrm>
            <a:prstGeom prst="rect">
              <a:avLst/>
            </a:prstGeom>
            <a:solidFill>
              <a:schemeClr val="accent2">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0000" l="0" r="100000">
                          <a14:foregroundMark x1="35667" y1="44500" x2="39667" y2="56750"/>
                          <a14:foregroundMark x1="24917" y1="56917" x2="28333" y2="66417"/>
                          <a14:foregroundMark x1="8417" y1="58167" x2="10167" y2="69833"/>
                          <a14:foregroundMark x1="12000" y1="70833" x2="12000" y2="76333"/>
                          <a14:foregroundMark x1="23417" y1="69000" x2="25583" y2="73583"/>
                          <a14:foregroundMark x1="20083" y1="77167" x2="26417" y2="77167"/>
                          <a14:foregroundMark x1="39500" y1="65833" x2="42417" y2="66667"/>
                          <a14:foregroundMark x1="46000" y1="39833" x2="42250" y2="46750"/>
                          <a14:foregroundMark x1="32333" y1="41917" x2="42250" y2="36667"/>
                          <a14:foregroundMark x1="35917" y1="34500" x2="39083" y2="47667"/>
                          <a14:foregroundMark x1="48583" y1="42167" x2="50250" y2="46167"/>
                          <a14:foregroundMark x1="21750" y1="69417" x2="18833" y2="75083"/>
                          <a14:foregroundMark x1="22000" y1="56917" x2="22000" y2="56917"/>
                          <a14:foregroundMark x1="7000" y1="54000" x2="7000" y2="54000"/>
                          <a14:foregroundMark x1="28500" y1="44917" x2="28500" y2="44917"/>
                          <a14:foregroundMark x1="38250" y1="33083" x2="38250" y2="33083"/>
                          <a14:foregroundMark x1="5500" y1="55833" x2="5500" y2="55833"/>
                        </a14:backgroundRemoval>
                      </a14:imgEffect>
                    </a14:imgLayer>
                  </a14:imgProps>
                </a:ext>
              </a:extLst>
            </a:blip>
            <a:stretch>
              <a:fillRect/>
            </a:stretch>
          </p:blipFill>
          <p:spPr>
            <a:xfrm>
              <a:off x="9060048" y="1743791"/>
              <a:ext cx="1645125" cy="1767086"/>
            </a:xfrm>
            <a:prstGeom prst="rect">
              <a:avLst/>
            </a:prstGeom>
          </p:spPr>
        </p:pic>
        <p:sp>
          <p:nvSpPr>
            <p:cNvPr id="16" name="Rectangle 15"/>
            <p:cNvSpPr/>
            <p:nvPr/>
          </p:nvSpPr>
          <p:spPr>
            <a:xfrm>
              <a:off x="7301132" y="1422067"/>
              <a:ext cx="3440365" cy="400110"/>
            </a:xfrm>
            <a:prstGeom prst="rect">
              <a:avLst/>
            </a:prstGeom>
          </p:spPr>
          <p:txBody>
            <a:bodyPr wrap="none">
              <a:spAutoFit/>
            </a:bodyPr>
            <a:lstStyle/>
            <a:p>
              <a:r>
                <a:rPr lang="en-US" sz="2000" dirty="0" err="1" smtClean="0">
                  <a:solidFill>
                    <a:schemeClr val="tx1">
                      <a:lumMod val="50000"/>
                    </a:schemeClr>
                  </a:solidFill>
                  <a:latin typeface="Times New Roman" panose="02020603050405020304" pitchFamily="18" charset="0"/>
                  <a:ea typeface="Times New Roman" panose="02020603050405020304" pitchFamily="18" charset="0"/>
                </a:rPr>
                <a:t>Nhóm</a:t>
              </a:r>
              <a:r>
                <a:rPr lang="en-US" sz="2000" dirty="0" smtClean="0">
                  <a:solidFill>
                    <a:schemeClr val="tx1">
                      <a:lumMod val="50000"/>
                    </a:schemeClr>
                  </a:solidFill>
                  <a:latin typeface="Times New Roman" panose="02020603050405020304" pitchFamily="18" charset="0"/>
                  <a:ea typeface="Times New Roman" panose="02020603050405020304" pitchFamily="18" charset="0"/>
                </a:rPr>
                <a:t>:…..…….</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rPr>
                <a:t>Lớp</a:t>
              </a:r>
              <a:r>
                <a:rPr lang="en-US" sz="2000" dirty="0" smtClean="0">
                  <a:solidFill>
                    <a:schemeClr val="tx1">
                      <a:lumMod val="50000"/>
                    </a:schemeClr>
                  </a:solidFill>
                  <a:latin typeface="Times New Roman" panose="02020603050405020304" pitchFamily="18" charset="0"/>
                  <a:ea typeface="Times New Roman" panose="02020603050405020304" pitchFamily="18" charset="0"/>
                </a:rPr>
                <a:t>: …………</a:t>
              </a:r>
              <a:endParaRPr lang="en-US" sz="2000" dirty="0">
                <a:solidFill>
                  <a:schemeClr val="tx1">
                    <a:lumMod val="50000"/>
                  </a:schemeClr>
                </a:solidFill>
                <a:latin typeface="Times New Roman" panose="02020603050405020304" pitchFamily="18" charset="0"/>
                <a:ea typeface="Times New Roman" panose="02020603050405020304" pitchFamily="18" charset="0"/>
              </a:endParaRPr>
            </a:p>
          </p:txBody>
        </p:sp>
        <p:pic>
          <p:nvPicPr>
            <p:cNvPr id="18" name="Picture 17"/>
            <p:cNvPicPr>
              <a:picLocks noChangeAspect="1"/>
            </p:cNvPicPr>
            <p:nvPr/>
          </p:nvPicPr>
          <p:blipFill>
            <a:blip r:embed="rId6"/>
            <a:stretch>
              <a:fillRect/>
            </a:stretch>
          </p:blipFill>
          <p:spPr>
            <a:xfrm>
              <a:off x="7100792" y="1822177"/>
              <a:ext cx="2548349" cy="1182727"/>
            </a:xfrm>
            <a:prstGeom prst="rect">
              <a:avLst/>
            </a:prstGeom>
          </p:spPr>
        </p:pic>
        <p:pic>
          <p:nvPicPr>
            <p:cNvPr id="19" name="Picture 18"/>
            <p:cNvPicPr>
              <a:picLocks noChangeAspect="1"/>
            </p:cNvPicPr>
            <p:nvPr/>
          </p:nvPicPr>
          <p:blipFill>
            <a:blip r:embed="rId7"/>
            <a:stretch>
              <a:fillRect/>
            </a:stretch>
          </p:blipFill>
          <p:spPr>
            <a:xfrm>
              <a:off x="7432993" y="3177526"/>
              <a:ext cx="3225064" cy="3133616"/>
            </a:xfrm>
            <a:prstGeom prst="rect">
              <a:avLst/>
            </a:prstGeom>
          </p:spPr>
        </p:pic>
      </p:grpSp>
      <p:pic>
        <p:nvPicPr>
          <p:cNvPr id="22" name="Picture 21"/>
          <p:cNvPicPr>
            <a:picLocks noChangeAspect="1"/>
          </p:cNvPicPr>
          <p:nvPr/>
        </p:nvPicPr>
        <p:blipFill>
          <a:blip r:embed="rId8"/>
          <a:stretch>
            <a:fillRect/>
          </a:stretch>
        </p:blipFill>
        <p:spPr>
          <a:xfrm>
            <a:off x="1468185" y="2322318"/>
            <a:ext cx="5812464" cy="2139881"/>
          </a:xfrm>
          <a:prstGeom prst="rect">
            <a:avLst/>
          </a:prstGeom>
        </p:spPr>
      </p:pic>
      <p:sp>
        <p:nvSpPr>
          <p:cNvPr id="23" name="Rectangle 22"/>
          <p:cNvSpPr/>
          <p:nvPr/>
        </p:nvSpPr>
        <p:spPr>
          <a:xfrm>
            <a:off x="1038396" y="3982133"/>
            <a:ext cx="6312243" cy="1953868"/>
          </a:xfrm>
          <a:prstGeom prst="rect">
            <a:avLst/>
          </a:prstGeom>
        </p:spPr>
        <p:txBody>
          <a:bodyPr wrap="square">
            <a:spAutoFit/>
          </a:bodyPr>
          <a:lstStyle/>
          <a:p>
            <a:pPr algn="just">
              <a:lnSpc>
                <a:spcPct val="150000"/>
              </a:lnSpc>
            </a:pPr>
            <a:r>
              <a:rPr lang="en-US" sz="2800" b="1" dirty="0" err="1" smtClean="0">
                <a:solidFill>
                  <a:schemeClr val="tx1">
                    <a:lumMod val="50000"/>
                  </a:schemeClr>
                </a:solidFill>
                <a:latin typeface="Times New Roman" panose="02020603050405020304" pitchFamily="18" charset="0"/>
                <a:ea typeface="Times New Roman" panose="02020603050405020304" pitchFamily="18" charset="0"/>
              </a:rPr>
              <a:t>Hình</a:t>
            </a:r>
            <a:r>
              <a:rPr lang="en-US" sz="2800" b="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smtClean="0">
                <a:solidFill>
                  <a:schemeClr val="tx1">
                    <a:lumMod val="50000"/>
                  </a:schemeClr>
                </a:solidFill>
                <a:latin typeface="Times New Roman" panose="02020603050405020304" pitchFamily="18" charset="0"/>
                <a:ea typeface="Times New Roman" panose="02020603050405020304" pitchFamily="18" charset="0"/>
              </a:rPr>
              <a:t>thức</a:t>
            </a:r>
            <a:r>
              <a:rPr lang="en-US" sz="2800" b="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lựa</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chọn</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cặp</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đôi</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và</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hoàn</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thành</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Phiếu</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học</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tập</a:t>
            </a:r>
            <a:endParaRPr lang="en-US" sz="2800" dirty="0" smtClean="0">
              <a:solidFill>
                <a:schemeClr val="tx1">
                  <a:lumMod val="50000"/>
                </a:schemeClr>
              </a:solidFill>
              <a:latin typeface="Times New Roman" panose="02020603050405020304" pitchFamily="18" charset="0"/>
              <a:ea typeface="Times New Roman" panose="02020603050405020304" pitchFamily="18" charset="0"/>
            </a:endParaRPr>
          </a:p>
          <a:p>
            <a:pPr algn="just">
              <a:lnSpc>
                <a:spcPct val="150000"/>
              </a:lnSpc>
            </a:pPr>
            <a:r>
              <a:rPr lang="en-US" sz="2800" b="1" dirty="0" err="1" smtClean="0">
                <a:solidFill>
                  <a:schemeClr val="tx1">
                    <a:lumMod val="50000"/>
                  </a:schemeClr>
                </a:solidFill>
                <a:latin typeface="Times New Roman" panose="02020603050405020304" pitchFamily="18" charset="0"/>
                <a:ea typeface="Times New Roman" panose="02020603050405020304" pitchFamily="18" charset="0"/>
              </a:rPr>
              <a:t>Thời</a:t>
            </a:r>
            <a:r>
              <a:rPr lang="en-US" sz="2800" b="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smtClean="0">
                <a:solidFill>
                  <a:schemeClr val="tx1">
                    <a:lumMod val="50000"/>
                  </a:schemeClr>
                </a:solidFill>
                <a:latin typeface="Times New Roman" panose="02020603050405020304" pitchFamily="18" charset="0"/>
                <a:ea typeface="Times New Roman" panose="02020603050405020304" pitchFamily="18" charset="0"/>
              </a:rPr>
              <a:t>gian</a:t>
            </a:r>
            <a:r>
              <a:rPr lang="en-US" sz="2800" dirty="0" smtClean="0">
                <a:solidFill>
                  <a:schemeClr val="tx1">
                    <a:lumMod val="50000"/>
                  </a:schemeClr>
                </a:solidFill>
                <a:latin typeface="Times New Roman" panose="02020603050405020304" pitchFamily="18" charset="0"/>
                <a:ea typeface="Times New Roman" panose="02020603050405020304" pitchFamily="18" charset="0"/>
              </a:rPr>
              <a:t>: 5 </a:t>
            </a:r>
            <a:r>
              <a:rPr lang="en-US" sz="2800" dirty="0" err="1" smtClean="0">
                <a:solidFill>
                  <a:schemeClr val="tx1">
                    <a:lumMod val="50000"/>
                  </a:schemeClr>
                </a:solidFill>
                <a:latin typeface="Times New Roman" panose="02020603050405020304" pitchFamily="18" charset="0"/>
                <a:ea typeface="Times New Roman" panose="02020603050405020304" pitchFamily="18" charset="0"/>
              </a:rPr>
              <a:t>phút</a:t>
            </a:r>
            <a:endParaRPr lang="en-US" sz="2800" dirty="0">
              <a:solidFill>
                <a:schemeClr val="tx1">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7322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80">
                                          <p:stCondLst>
                                            <p:cond delay="0"/>
                                          </p:stCondLst>
                                        </p:cTn>
                                        <p:tgtEl>
                                          <p:spTgt spid="22"/>
                                        </p:tgtEl>
                                      </p:cBhvr>
                                    </p:animEffect>
                                    <p:anim calcmode="lin" valueType="num">
                                      <p:cBhvr>
                                        <p:cTn id="1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3" dur="26">
                                          <p:stCondLst>
                                            <p:cond delay="650"/>
                                          </p:stCondLst>
                                        </p:cTn>
                                        <p:tgtEl>
                                          <p:spTgt spid="22"/>
                                        </p:tgtEl>
                                      </p:cBhvr>
                                      <p:to x="100000" y="60000"/>
                                    </p:animScale>
                                    <p:animScale>
                                      <p:cBhvr>
                                        <p:cTn id="24" dur="166" decel="50000">
                                          <p:stCondLst>
                                            <p:cond delay="676"/>
                                          </p:stCondLst>
                                        </p:cTn>
                                        <p:tgtEl>
                                          <p:spTgt spid="22"/>
                                        </p:tgtEl>
                                      </p:cBhvr>
                                      <p:to x="100000" y="100000"/>
                                    </p:animScale>
                                    <p:animScale>
                                      <p:cBhvr>
                                        <p:cTn id="25" dur="26">
                                          <p:stCondLst>
                                            <p:cond delay="1312"/>
                                          </p:stCondLst>
                                        </p:cTn>
                                        <p:tgtEl>
                                          <p:spTgt spid="22"/>
                                        </p:tgtEl>
                                      </p:cBhvr>
                                      <p:to x="100000" y="80000"/>
                                    </p:animScale>
                                    <p:animScale>
                                      <p:cBhvr>
                                        <p:cTn id="26" dur="166" decel="50000">
                                          <p:stCondLst>
                                            <p:cond delay="1338"/>
                                          </p:stCondLst>
                                        </p:cTn>
                                        <p:tgtEl>
                                          <p:spTgt spid="22"/>
                                        </p:tgtEl>
                                      </p:cBhvr>
                                      <p:to x="100000" y="100000"/>
                                    </p:animScale>
                                    <p:animScale>
                                      <p:cBhvr>
                                        <p:cTn id="27" dur="26">
                                          <p:stCondLst>
                                            <p:cond delay="1642"/>
                                          </p:stCondLst>
                                        </p:cTn>
                                        <p:tgtEl>
                                          <p:spTgt spid="22"/>
                                        </p:tgtEl>
                                      </p:cBhvr>
                                      <p:to x="100000" y="90000"/>
                                    </p:animScale>
                                    <p:animScale>
                                      <p:cBhvr>
                                        <p:cTn id="28" dur="166" decel="50000">
                                          <p:stCondLst>
                                            <p:cond delay="1668"/>
                                          </p:stCondLst>
                                        </p:cTn>
                                        <p:tgtEl>
                                          <p:spTgt spid="22"/>
                                        </p:tgtEl>
                                      </p:cBhvr>
                                      <p:to x="100000" y="100000"/>
                                    </p:animScale>
                                    <p:animScale>
                                      <p:cBhvr>
                                        <p:cTn id="29" dur="26">
                                          <p:stCondLst>
                                            <p:cond delay="1808"/>
                                          </p:stCondLst>
                                        </p:cTn>
                                        <p:tgtEl>
                                          <p:spTgt spid="22"/>
                                        </p:tgtEl>
                                      </p:cBhvr>
                                      <p:to x="100000" y="95000"/>
                                    </p:animScale>
                                    <p:animScale>
                                      <p:cBhvr>
                                        <p:cTn id="30" dur="166" decel="50000">
                                          <p:stCondLst>
                                            <p:cond delay="1834"/>
                                          </p:stCondLst>
                                        </p:cTn>
                                        <p:tgtEl>
                                          <p:spTgt spid="22"/>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80">
                                          <p:stCondLst>
                                            <p:cond delay="0"/>
                                          </p:stCondLst>
                                        </p:cTn>
                                        <p:tgtEl>
                                          <p:spTgt spid="23"/>
                                        </p:tgtEl>
                                      </p:cBhvr>
                                    </p:animEffect>
                                    <p:anim calcmode="lin" valueType="num">
                                      <p:cBhvr>
                                        <p:cTn id="3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9" dur="26">
                                          <p:stCondLst>
                                            <p:cond delay="650"/>
                                          </p:stCondLst>
                                        </p:cTn>
                                        <p:tgtEl>
                                          <p:spTgt spid="23"/>
                                        </p:tgtEl>
                                      </p:cBhvr>
                                      <p:to x="100000" y="60000"/>
                                    </p:animScale>
                                    <p:animScale>
                                      <p:cBhvr>
                                        <p:cTn id="40" dur="166" decel="50000">
                                          <p:stCondLst>
                                            <p:cond delay="676"/>
                                          </p:stCondLst>
                                        </p:cTn>
                                        <p:tgtEl>
                                          <p:spTgt spid="23"/>
                                        </p:tgtEl>
                                      </p:cBhvr>
                                      <p:to x="100000" y="100000"/>
                                    </p:animScale>
                                    <p:animScale>
                                      <p:cBhvr>
                                        <p:cTn id="41" dur="26">
                                          <p:stCondLst>
                                            <p:cond delay="1312"/>
                                          </p:stCondLst>
                                        </p:cTn>
                                        <p:tgtEl>
                                          <p:spTgt spid="23"/>
                                        </p:tgtEl>
                                      </p:cBhvr>
                                      <p:to x="100000" y="80000"/>
                                    </p:animScale>
                                    <p:animScale>
                                      <p:cBhvr>
                                        <p:cTn id="42" dur="166" decel="50000">
                                          <p:stCondLst>
                                            <p:cond delay="1338"/>
                                          </p:stCondLst>
                                        </p:cTn>
                                        <p:tgtEl>
                                          <p:spTgt spid="23"/>
                                        </p:tgtEl>
                                      </p:cBhvr>
                                      <p:to x="100000" y="100000"/>
                                    </p:animScale>
                                    <p:animScale>
                                      <p:cBhvr>
                                        <p:cTn id="43" dur="26">
                                          <p:stCondLst>
                                            <p:cond delay="1642"/>
                                          </p:stCondLst>
                                        </p:cTn>
                                        <p:tgtEl>
                                          <p:spTgt spid="23"/>
                                        </p:tgtEl>
                                      </p:cBhvr>
                                      <p:to x="100000" y="90000"/>
                                    </p:animScale>
                                    <p:animScale>
                                      <p:cBhvr>
                                        <p:cTn id="44" dur="166" decel="50000">
                                          <p:stCondLst>
                                            <p:cond delay="1668"/>
                                          </p:stCondLst>
                                        </p:cTn>
                                        <p:tgtEl>
                                          <p:spTgt spid="23"/>
                                        </p:tgtEl>
                                      </p:cBhvr>
                                      <p:to x="100000" y="100000"/>
                                    </p:animScale>
                                    <p:animScale>
                                      <p:cBhvr>
                                        <p:cTn id="45" dur="26">
                                          <p:stCondLst>
                                            <p:cond delay="1808"/>
                                          </p:stCondLst>
                                        </p:cTn>
                                        <p:tgtEl>
                                          <p:spTgt spid="23"/>
                                        </p:tgtEl>
                                      </p:cBhvr>
                                      <p:to x="100000" y="95000"/>
                                    </p:animScale>
                                    <p:animScale>
                                      <p:cBhvr>
                                        <p:cTn id="46" dur="166" decel="50000">
                                          <p:stCondLst>
                                            <p:cond delay="1834"/>
                                          </p:stCondLst>
                                        </p:cTn>
                                        <p:tgtEl>
                                          <p:spTgt spid="23"/>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80">
                                          <p:stCondLst>
                                            <p:cond delay="0"/>
                                          </p:stCondLst>
                                        </p:cTn>
                                        <p:tgtEl>
                                          <p:spTgt spid="20"/>
                                        </p:tgtEl>
                                      </p:cBhvr>
                                    </p:animEffect>
                                    <p:anim calcmode="lin" valueType="num">
                                      <p:cBhvr>
                                        <p:cTn id="5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5" dur="26">
                                          <p:stCondLst>
                                            <p:cond delay="650"/>
                                          </p:stCondLst>
                                        </p:cTn>
                                        <p:tgtEl>
                                          <p:spTgt spid="20"/>
                                        </p:tgtEl>
                                      </p:cBhvr>
                                      <p:to x="100000" y="60000"/>
                                    </p:animScale>
                                    <p:animScale>
                                      <p:cBhvr>
                                        <p:cTn id="56" dur="166" decel="50000">
                                          <p:stCondLst>
                                            <p:cond delay="676"/>
                                          </p:stCondLst>
                                        </p:cTn>
                                        <p:tgtEl>
                                          <p:spTgt spid="20"/>
                                        </p:tgtEl>
                                      </p:cBhvr>
                                      <p:to x="100000" y="100000"/>
                                    </p:animScale>
                                    <p:animScale>
                                      <p:cBhvr>
                                        <p:cTn id="57" dur="26">
                                          <p:stCondLst>
                                            <p:cond delay="1312"/>
                                          </p:stCondLst>
                                        </p:cTn>
                                        <p:tgtEl>
                                          <p:spTgt spid="20"/>
                                        </p:tgtEl>
                                      </p:cBhvr>
                                      <p:to x="100000" y="80000"/>
                                    </p:animScale>
                                    <p:animScale>
                                      <p:cBhvr>
                                        <p:cTn id="58" dur="166" decel="50000">
                                          <p:stCondLst>
                                            <p:cond delay="1338"/>
                                          </p:stCondLst>
                                        </p:cTn>
                                        <p:tgtEl>
                                          <p:spTgt spid="20"/>
                                        </p:tgtEl>
                                      </p:cBhvr>
                                      <p:to x="100000" y="100000"/>
                                    </p:animScale>
                                    <p:animScale>
                                      <p:cBhvr>
                                        <p:cTn id="59" dur="26">
                                          <p:stCondLst>
                                            <p:cond delay="1642"/>
                                          </p:stCondLst>
                                        </p:cTn>
                                        <p:tgtEl>
                                          <p:spTgt spid="20"/>
                                        </p:tgtEl>
                                      </p:cBhvr>
                                      <p:to x="100000" y="90000"/>
                                    </p:animScale>
                                    <p:animScale>
                                      <p:cBhvr>
                                        <p:cTn id="60" dur="166" decel="50000">
                                          <p:stCondLst>
                                            <p:cond delay="1668"/>
                                          </p:stCondLst>
                                        </p:cTn>
                                        <p:tgtEl>
                                          <p:spTgt spid="20"/>
                                        </p:tgtEl>
                                      </p:cBhvr>
                                      <p:to x="100000" y="100000"/>
                                    </p:animScale>
                                    <p:animScale>
                                      <p:cBhvr>
                                        <p:cTn id="61" dur="26">
                                          <p:stCondLst>
                                            <p:cond delay="1808"/>
                                          </p:stCondLst>
                                        </p:cTn>
                                        <p:tgtEl>
                                          <p:spTgt spid="20"/>
                                        </p:tgtEl>
                                      </p:cBhvr>
                                      <p:to x="100000" y="95000"/>
                                    </p:animScale>
                                    <p:animScale>
                                      <p:cBhvr>
                                        <p:cTn id="62"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091787931"/>
              </p:ext>
            </p:extLst>
          </p:nvPr>
        </p:nvGraphicFramePr>
        <p:xfrm>
          <a:off x="371061" y="265239"/>
          <a:ext cx="11489245" cy="6255025"/>
        </p:xfrm>
        <a:graphic>
          <a:graphicData uri="http://schemas.openxmlformats.org/drawingml/2006/table">
            <a:tbl>
              <a:tblPr firstRow="1" bandRow="1">
                <a:tableStyleId>{5940675A-B579-460E-94D1-54222C63F5DA}</a:tableStyleId>
              </a:tblPr>
              <a:tblGrid>
                <a:gridCol w="1040880">
                  <a:extLst>
                    <a:ext uri="{9D8B030D-6E8A-4147-A177-3AD203B41FA5}">
                      <a16:colId xmlns:a16="http://schemas.microsoft.com/office/drawing/2014/main" val="20000"/>
                    </a:ext>
                  </a:extLst>
                </a:gridCol>
                <a:gridCol w="5858429">
                  <a:extLst>
                    <a:ext uri="{9D8B030D-6E8A-4147-A177-3AD203B41FA5}">
                      <a16:colId xmlns:a16="http://schemas.microsoft.com/office/drawing/2014/main" val="20001"/>
                    </a:ext>
                  </a:extLst>
                </a:gridCol>
                <a:gridCol w="4589936">
                  <a:extLst>
                    <a:ext uri="{9D8B030D-6E8A-4147-A177-3AD203B41FA5}">
                      <a16:colId xmlns:a16="http://schemas.microsoft.com/office/drawing/2014/main" val="20002"/>
                    </a:ext>
                  </a:extLst>
                </a:gridCol>
              </a:tblGrid>
              <a:tr h="583095">
                <a:tc>
                  <a:txBody>
                    <a:bodyPr/>
                    <a:lstStyle/>
                    <a:p>
                      <a:pPr algn="ct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45882"/>
                      </a:srgbClr>
                    </a:solidFill>
                  </a:tcPr>
                </a:tc>
                <a:tc>
                  <a:txBody>
                    <a:bodyP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Khác</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biệt</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vô</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nghĩa</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56078"/>
                      </a:srgbClr>
                    </a:solidFill>
                  </a:tcPr>
                </a:tc>
                <a:tc>
                  <a:txBody>
                    <a:bodyP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Khác</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biệt</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có</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nghĩa</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56078"/>
                      </a:srgbClr>
                    </a:solidFill>
                  </a:tcPr>
                </a:tc>
                <a:extLst>
                  <a:ext uri="{0D108BD9-81ED-4DB2-BD59-A6C34878D82A}">
                    <a16:rowId xmlns:a16="http://schemas.microsoft.com/office/drawing/2014/main" val="10000"/>
                  </a:ext>
                </a:extLst>
              </a:tr>
              <a:tr h="3829878">
                <a:tc>
                  <a:txBody>
                    <a:bodyP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Biểu</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hiện</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45882"/>
                      </a:srgbClr>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842052">
                <a:tc>
                  <a:txBody>
                    <a:bodyP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Kết</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quả</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009999">
                        <a:alpha val="45882"/>
                      </a:srgbClr>
                    </a:solidFill>
                  </a:tcPr>
                </a:tc>
                <a:tc>
                  <a:txBody>
                    <a:bodyPr/>
                    <a:lstStyle/>
                    <a:p>
                      <a:pPr algn="l"/>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sp>
        <p:nvSpPr>
          <p:cNvPr id="14" name="Rectangle 13"/>
          <p:cNvSpPr/>
          <p:nvPr/>
        </p:nvSpPr>
        <p:spPr>
          <a:xfrm>
            <a:off x="3245927" y="786512"/>
            <a:ext cx="2347117" cy="523220"/>
          </a:xfrm>
          <a:prstGeom prst="rect">
            <a:avLst/>
          </a:prstGeom>
        </p:spPr>
        <p:txBody>
          <a:bodyPr wrap="none">
            <a:spAutoFit/>
          </a:bodyPr>
          <a:lstStyle/>
          <a:p>
            <a:r>
              <a:rPr lang="en-US" sz="2800" b="1" i="1" u="sng" dirty="0" err="1" smtClean="0">
                <a:solidFill>
                  <a:srgbClr val="FF0000"/>
                </a:solidFill>
                <a:latin typeface="Times New Roman" panose="02020603050405020304" pitchFamily="18" charset="0"/>
                <a:ea typeface="Times New Roman" panose="02020603050405020304" pitchFamily="18" charset="0"/>
              </a:rPr>
              <a:t>Tôi</a:t>
            </a:r>
            <a:r>
              <a:rPr lang="en-US" sz="2800" b="1" i="1" u="sng" dirty="0" smtClean="0">
                <a:solidFill>
                  <a:srgbClr val="FF0000"/>
                </a:solidFill>
                <a:latin typeface="Times New Roman" panose="02020603050405020304" pitchFamily="18" charset="0"/>
                <a:ea typeface="Times New Roman" panose="02020603050405020304" pitchFamily="18" charset="0"/>
              </a:rPr>
              <a:t> </a:t>
            </a:r>
            <a:r>
              <a:rPr lang="en-US" sz="2800" b="1" i="1" u="sng" dirty="0" err="1" smtClean="0">
                <a:solidFill>
                  <a:srgbClr val="FF0000"/>
                </a:solidFill>
                <a:latin typeface="Times New Roman" panose="02020603050405020304" pitchFamily="18" charset="0"/>
                <a:ea typeface="Times New Roman" panose="02020603050405020304" pitchFamily="18" charset="0"/>
              </a:rPr>
              <a:t>và</a:t>
            </a:r>
            <a:r>
              <a:rPr lang="en-US" sz="2800" b="1" i="1" u="sng" dirty="0" smtClean="0">
                <a:solidFill>
                  <a:srgbClr val="FF0000"/>
                </a:solidFill>
                <a:latin typeface="Times New Roman" panose="02020603050405020304" pitchFamily="18" charset="0"/>
                <a:ea typeface="Times New Roman" panose="02020603050405020304" pitchFamily="18" charset="0"/>
              </a:rPr>
              <a:t> </a:t>
            </a:r>
            <a:r>
              <a:rPr lang="en-US" sz="2800" b="1" i="1" u="sng" dirty="0" err="1" smtClean="0">
                <a:solidFill>
                  <a:srgbClr val="FF0000"/>
                </a:solidFill>
                <a:latin typeface="Times New Roman" panose="02020603050405020304" pitchFamily="18" charset="0"/>
                <a:ea typeface="Times New Roman" panose="02020603050405020304" pitchFamily="18" charset="0"/>
              </a:rPr>
              <a:t>các</a:t>
            </a:r>
            <a:r>
              <a:rPr lang="en-US" sz="2800" b="1" i="1" u="sng" dirty="0" smtClean="0">
                <a:solidFill>
                  <a:srgbClr val="FF0000"/>
                </a:solidFill>
                <a:latin typeface="Times New Roman" panose="02020603050405020304" pitchFamily="18" charset="0"/>
                <a:ea typeface="Times New Roman" panose="02020603050405020304" pitchFamily="18" charset="0"/>
              </a:rPr>
              <a:t> </a:t>
            </a:r>
            <a:r>
              <a:rPr lang="en-US" sz="2800" b="1" i="1" u="sng" dirty="0" err="1" smtClean="0">
                <a:solidFill>
                  <a:srgbClr val="FF0000"/>
                </a:solidFill>
                <a:latin typeface="Times New Roman" panose="02020603050405020304" pitchFamily="18" charset="0"/>
                <a:ea typeface="Times New Roman" panose="02020603050405020304" pitchFamily="18" charset="0"/>
              </a:rPr>
              <a:t>bạn</a:t>
            </a:r>
            <a:endParaRPr lang="en-US" sz="2800" i="1" u="sng" dirty="0">
              <a:solidFill>
                <a:srgbClr val="FF0000"/>
              </a:solidFill>
              <a:latin typeface="Times New Roman" panose="02020603050405020304" pitchFamily="18" charset="0"/>
              <a:ea typeface="Times New Roman" panose="02020603050405020304" pitchFamily="18" charset="0"/>
            </a:endParaRPr>
          </a:p>
        </p:txBody>
      </p:sp>
      <p:sp>
        <p:nvSpPr>
          <p:cNvPr id="17" name="Rectangle 16"/>
          <p:cNvSpPr/>
          <p:nvPr/>
        </p:nvSpPr>
        <p:spPr>
          <a:xfrm>
            <a:off x="8898173" y="786512"/>
            <a:ext cx="1072730" cy="523220"/>
          </a:xfrm>
          <a:prstGeom prst="rect">
            <a:avLst/>
          </a:prstGeom>
        </p:spPr>
        <p:txBody>
          <a:bodyPr wrap="none">
            <a:spAutoFit/>
          </a:bodyPr>
          <a:lstStyle/>
          <a:p>
            <a:r>
              <a:rPr lang="en-US" sz="2800" b="1" i="1" u="sng" dirty="0" err="1" smtClean="0">
                <a:solidFill>
                  <a:srgbClr val="FF0000"/>
                </a:solidFill>
                <a:latin typeface="Times New Roman" panose="02020603050405020304" pitchFamily="18" charset="0"/>
                <a:ea typeface="Times New Roman" panose="02020603050405020304" pitchFamily="18" charset="0"/>
              </a:rPr>
              <a:t>Bạn</a:t>
            </a:r>
            <a:r>
              <a:rPr lang="en-US" sz="2800" b="1" i="1" u="sng" dirty="0" smtClean="0">
                <a:solidFill>
                  <a:srgbClr val="FF0000"/>
                </a:solidFill>
                <a:latin typeface="Times New Roman" panose="02020603050405020304" pitchFamily="18" charset="0"/>
                <a:ea typeface="Times New Roman" panose="02020603050405020304" pitchFamily="18" charset="0"/>
              </a:rPr>
              <a:t> J</a:t>
            </a:r>
            <a:endParaRPr lang="en-US" sz="2800" i="1" u="sng" dirty="0">
              <a:solidFill>
                <a:srgbClr val="FF0000"/>
              </a:solidFill>
              <a:latin typeface="Times New Roman" panose="02020603050405020304" pitchFamily="18" charset="0"/>
              <a:ea typeface="Times New Roman" panose="02020603050405020304" pitchFamily="18" charset="0"/>
            </a:endParaRPr>
          </a:p>
        </p:txBody>
      </p:sp>
      <p:sp>
        <p:nvSpPr>
          <p:cNvPr id="21" name="Rectangle 20"/>
          <p:cNvSpPr/>
          <p:nvPr/>
        </p:nvSpPr>
        <p:spPr>
          <a:xfrm>
            <a:off x="1465729" y="1309732"/>
            <a:ext cx="5754687" cy="3170099"/>
          </a:xfrm>
          <a:prstGeom prst="rect">
            <a:avLst/>
          </a:prstGeom>
        </p:spPr>
        <p:txBody>
          <a:bodyPr wrap="square">
            <a:spAutoFit/>
          </a:bodyPr>
          <a:lstStyle/>
          <a:p>
            <a:pPr algn="just"/>
            <a:r>
              <a:rPr lang="en-US" sz="2500" b="1" i="1" u="sng" dirty="0" err="1" smtClean="0">
                <a:solidFill>
                  <a:schemeClr val="tx1">
                    <a:lumMod val="50000"/>
                  </a:schemeClr>
                </a:solidFill>
                <a:latin typeface="Times New Roman" panose="02020603050405020304" pitchFamily="18" charset="0"/>
                <a:ea typeface="Times New Roman" panose="02020603050405020304" pitchFamily="18" charset="0"/>
              </a:rPr>
              <a:t>Tôi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đến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trường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với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bộ</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trang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phục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kì</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dị</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bộ</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đồ</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pi-</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gia</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-ma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kết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hợp</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với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áo</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thun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dài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tay</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a:t>
            </a:r>
          </a:p>
          <a:p>
            <a:pPr algn="just"/>
            <a:r>
              <a:rPr lang="en-US" sz="2500" b="1" i="1" u="sng" dirty="0" err="1" smtClean="0">
                <a:solidFill>
                  <a:schemeClr val="tx1">
                    <a:lumMod val="50000"/>
                  </a:schemeClr>
                </a:solidFill>
                <a:latin typeface="Times New Roman" panose="02020603050405020304" pitchFamily="18" charset="0"/>
                <a:ea typeface="Times New Roman" panose="02020603050405020304" pitchFamily="18" charset="0"/>
              </a:rPr>
              <a:t>Các</a:t>
            </a:r>
            <a:r>
              <a:rPr lang="en-US" sz="2500" b="1" i="1" u="sng"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b="1" i="1" u="sng" dirty="0" err="1" smtClean="0">
                <a:solidFill>
                  <a:schemeClr val="tx1">
                    <a:lumMod val="50000"/>
                  </a:schemeClr>
                </a:solidFill>
                <a:latin typeface="Times New Roman" panose="02020603050405020304" pitchFamily="18" charset="0"/>
                <a:ea typeface="Times New Roman" panose="02020603050405020304" pitchFamily="18" charset="0"/>
              </a:rPr>
              <a:t>bạn</a:t>
            </a:r>
            <a:r>
              <a:rPr lang="en-US" sz="2500" b="1" i="1" u="sng" dirty="0" smtClean="0">
                <a:solidFill>
                  <a:schemeClr val="tx1">
                    <a:lumMod val="50000"/>
                  </a:schemeClr>
                </a:solidFill>
                <a:latin typeface="Times New Roman" panose="02020603050405020304" pitchFamily="18" charset="0"/>
                <a:ea typeface="Times New Roman" panose="02020603050405020304" pitchFamily="18" charset="0"/>
              </a:rPr>
              <a:t>:</a:t>
            </a:r>
          </a:p>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Để</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kiểu</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tóc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kì</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quặc</a:t>
            </a:r>
            <a:endParaRPr lang="en-US" sz="2500" i="1" dirty="0" smtClean="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Làm</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trò</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quái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đản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với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trang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sức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và</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đồ</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trang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điểm</a:t>
            </a:r>
            <a:endParaRPr lang="en-US" sz="2500" i="1" dirty="0" smtClean="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Tham</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gia</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những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hoạt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động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ngu</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ngốc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để</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gây</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chú</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ý</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7373243" y="1309731"/>
            <a:ext cx="4285358" cy="3170099"/>
          </a:xfrm>
          <a:prstGeom prst="rect">
            <a:avLst/>
          </a:prstGeom>
        </p:spPr>
        <p:txBody>
          <a:bodyPr wrap="square">
            <a:spAutoFit/>
          </a:bodyPr>
          <a:lstStyle/>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Vẫn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đến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lớp</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ăn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mặc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như</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mọi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ngày</a:t>
            </a:r>
            <a:endParaRPr lang="en-US" sz="2500" i="1" dirty="0" smtClean="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Đứng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lên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trả</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lời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câu</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hỏi</a:t>
            </a:r>
            <a:endParaRPr lang="en-US" sz="2500" i="1" dirty="0" smtClean="0">
              <a:solidFill>
                <a:schemeClr val="tx1">
                  <a:lumMod val="50000"/>
                </a:schemeClr>
              </a:solidFill>
              <a:latin typeface="Times New Roman" panose="02020603050405020304" pitchFamily="18" charset="0"/>
              <a:ea typeface="Times New Roman" panose="02020603050405020304" pitchFamily="18" charset="0"/>
            </a:endParaRPr>
          </a:p>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Phát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biểu</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một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cách</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từ</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tốn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lịch</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sự</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Thưa</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thầy</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thưa</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cô</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a:t>
            </a:r>
          </a:p>
          <a:p>
            <a:pPr algn="just"/>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Cuối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tiết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học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tiến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lên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phía</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trước</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và</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bắt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tay</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thầy</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giáo</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như</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một</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lời</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cảm</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ơn</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thầm</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rPr>
              <a:t>lặng</a:t>
            </a:r>
            <a:r>
              <a:rPr lang="en-US" sz="2500" i="1" dirty="0" smtClean="0">
                <a:solidFill>
                  <a:schemeClr val="tx1">
                    <a:lumMod val="50000"/>
                  </a:schemeClr>
                </a:solidFill>
                <a:latin typeface="Times New Roman" panose="02020603050405020304" pitchFamily="18" charset="0"/>
                <a:ea typeface="Times New Roman" panose="02020603050405020304" pitchFamily="18" charset="0"/>
              </a:rPr>
              <a:t>.</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1465728" y="4716321"/>
            <a:ext cx="5754687" cy="1631216"/>
          </a:xfrm>
          <a:prstGeom prst="rect">
            <a:avLst/>
          </a:prstGeom>
        </p:spPr>
        <p:txBody>
          <a:bodyPr wrap="square">
            <a:spAutoFit/>
          </a:bodyPr>
          <a:lstStyle/>
          <a:p>
            <a:pPr marL="342900" indent="-342900" algn="just">
              <a:buFont typeface="Wingdings" panose="05000000000000000000" pitchFamily="2" charset="2"/>
              <a:buChar char="à"/>
            </a:pP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Nhiều</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bạn</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làm</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tương</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tự</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không</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khác</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biệt</a:t>
            </a:r>
            <a:endPar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endParaRPr>
          </a:p>
          <a:p>
            <a:pPr algn="just"/>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Trở</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nên</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lố</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bịch</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kì</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quái</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p>
          <a:p>
            <a:pPr algn="just"/>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Nhận</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ra</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Sự</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khác</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biệt</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vô</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nghĩa</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p:txBody>
      </p:sp>
      <p:sp>
        <p:nvSpPr>
          <p:cNvPr id="26" name="Rectangle 25"/>
          <p:cNvSpPr/>
          <p:nvPr/>
        </p:nvSpPr>
        <p:spPr>
          <a:xfrm>
            <a:off x="7373244" y="4716321"/>
            <a:ext cx="4285358" cy="1631216"/>
          </a:xfrm>
          <a:prstGeom prst="rect">
            <a:avLst/>
          </a:prstGeom>
        </p:spPr>
        <p:txBody>
          <a:bodyPr wrap="square">
            <a:spAutoFit/>
          </a:bodyPr>
          <a:lstStyle/>
          <a:p>
            <a:pPr marL="342900" indent="-342900" algn="just">
              <a:buFont typeface="Wingdings" panose="05000000000000000000" pitchFamily="2" charset="2"/>
              <a:buChar char="à"/>
            </a:pP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Sự</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khác</a:t>
            </a:r>
            <a:r>
              <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biệt</a:t>
            </a:r>
            <a:endParaRPr lang="en-US" sz="25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endParaRPr>
          </a:p>
          <a:p>
            <a:pPr algn="just"/>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Ban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đầu</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các</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bạn</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cười</a:t>
            </a:r>
            <a:endPar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endParaRPr>
          </a:p>
          <a:p>
            <a:pPr algn="just"/>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Về</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b="1"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sau</a:t>
            </a:r>
            <a:r>
              <a:rPr lang="en-US" sz="2500" b="1"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nể</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phục</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và</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được</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mọi</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người</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đặc</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biệt</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chú</a:t>
            </a:r>
            <a:r>
              <a:rPr lang="en-US" sz="2500" i="1" dirty="0"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 ý </a:t>
            </a:r>
            <a:r>
              <a:rPr lang="en-US" sz="2500" i="1" dirty="0" err="1" smtClean="0">
                <a:solidFill>
                  <a:schemeClr val="tx1">
                    <a:lumMod val="50000"/>
                  </a:schemeClr>
                </a:solidFill>
                <a:latin typeface="Times New Roman" panose="02020603050405020304" pitchFamily="18" charset="0"/>
                <a:ea typeface="Times New Roman" panose="02020603050405020304" pitchFamily="18" charset="0"/>
                <a:sym typeface="Wingdings" panose="05000000000000000000" pitchFamily="2" charset="2"/>
              </a:rPr>
              <a:t>hơn</a:t>
            </a:r>
            <a:endParaRPr lang="en-US" sz="2500" i="1" dirty="0">
              <a:solidFill>
                <a:schemeClr val="tx1">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6765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fade">
                                      <p:cBhvr>
                                        <p:cTn id="24" dur="1000"/>
                                        <p:tgtEl>
                                          <p:spTgt spid="21">
                                            <p:txEl>
                                              <p:pRg st="0" end="0"/>
                                            </p:txEl>
                                          </p:spTgt>
                                        </p:tgtEl>
                                      </p:cBhvr>
                                    </p:animEffect>
                                    <p:anim calcmode="lin" valueType="num">
                                      <p:cBhvr>
                                        <p:cTn id="25"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Effect transition="in" filter="fade">
                                      <p:cBhvr>
                                        <p:cTn id="31" dur="1000"/>
                                        <p:tgtEl>
                                          <p:spTgt spid="21">
                                            <p:txEl>
                                              <p:pRg st="1" end="1"/>
                                            </p:txEl>
                                          </p:spTgt>
                                        </p:tgtEl>
                                      </p:cBhvr>
                                    </p:animEffect>
                                    <p:anim calcmode="lin" valueType="num">
                                      <p:cBhvr>
                                        <p:cTn id="32"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1">
                                            <p:txEl>
                                              <p:pRg st="2" end="2"/>
                                            </p:txEl>
                                          </p:spTgt>
                                        </p:tgtEl>
                                        <p:attrNameLst>
                                          <p:attrName>style.visibility</p:attrName>
                                        </p:attrNameLst>
                                      </p:cBhvr>
                                      <p:to>
                                        <p:strVal val="visible"/>
                                      </p:to>
                                    </p:set>
                                    <p:animEffect transition="in" filter="wipe(down)">
                                      <p:cBhvr>
                                        <p:cTn id="38" dur="500"/>
                                        <p:tgtEl>
                                          <p:spTgt spid="2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1">
                                            <p:txEl>
                                              <p:pRg st="3" end="3"/>
                                            </p:txEl>
                                          </p:spTgt>
                                        </p:tgtEl>
                                        <p:attrNameLst>
                                          <p:attrName>style.visibility</p:attrName>
                                        </p:attrNameLst>
                                      </p:cBhvr>
                                      <p:to>
                                        <p:strVal val="visible"/>
                                      </p:to>
                                    </p:set>
                                    <p:animEffect transition="in" filter="wipe(down)">
                                      <p:cBhvr>
                                        <p:cTn id="43" dur="500"/>
                                        <p:tgtEl>
                                          <p:spTgt spid="21">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1">
                                            <p:txEl>
                                              <p:pRg st="4" end="4"/>
                                            </p:txEl>
                                          </p:spTgt>
                                        </p:tgtEl>
                                        <p:attrNameLst>
                                          <p:attrName>style.visibility</p:attrName>
                                        </p:attrNameLst>
                                      </p:cBhvr>
                                      <p:to>
                                        <p:strVal val="visible"/>
                                      </p:to>
                                    </p:set>
                                    <p:animEffect transition="in" filter="fade">
                                      <p:cBhvr>
                                        <p:cTn id="48" dur="1000"/>
                                        <p:tgtEl>
                                          <p:spTgt spid="21">
                                            <p:txEl>
                                              <p:pRg st="4" end="4"/>
                                            </p:txEl>
                                          </p:spTgt>
                                        </p:tgtEl>
                                      </p:cBhvr>
                                    </p:animEffect>
                                    <p:anim calcmode="lin" valueType="num">
                                      <p:cBhvr>
                                        <p:cTn id="49"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4">
                                            <p:txEl>
                                              <p:pRg st="0" end="0"/>
                                            </p:txEl>
                                          </p:spTgt>
                                        </p:tgtEl>
                                        <p:attrNameLst>
                                          <p:attrName>style.visibility</p:attrName>
                                        </p:attrNameLst>
                                      </p:cBhvr>
                                      <p:to>
                                        <p:strVal val="visible"/>
                                      </p:to>
                                    </p:set>
                                    <p:animEffect transition="in" filter="wipe(down)">
                                      <p:cBhvr>
                                        <p:cTn id="55" dur="500"/>
                                        <p:tgtEl>
                                          <p:spTgt spid="24">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4">
                                            <p:txEl>
                                              <p:pRg st="1" end="1"/>
                                            </p:txEl>
                                          </p:spTgt>
                                        </p:tgtEl>
                                        <p:attrNameLst>
                                          <p:attrName>style.visibility</p:attrName>
                                        </p:attrNameLst>
                                      </p:cBhvr>
                                      <p:to>
                                        <p:strVal val="visible"/>
                                      </p:to>
                                    </p:set>
                                    <p:animEffect transition="in" filter="barn(inVertical)">
                                      <p:cBhvr>
                                        <p:cTn id="60" dur="500"/>
                                        <p:tgtEl>
                                          <p:spTgt spid="24">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4">
                                            <p:txEl>
                                              <p:pRg st="2" end="2"/>
                                            </p:txEl>
                                          </p:spTgt>
                                        </p:tgtEl>
                                        <p:attrNameLst>
                                          <p:attrName>style.visibility</p:attrName>
                                        </p:attrNameLst>
                                      </p:cBhvr>
                                      <p:to>
                                        <p:strVal val="visible"/>
                                      </p:to>
                                    </p:set>
                                    <p:animEffect transition="in" filter="fade">
                                      <p:cBhvr>
                                        <p:cTn id="65" dur="1000"/>
                                        <p:tgtEl>
                                          <p:spTgt spid="24">
                                            <p:txEl>
                                              <p:pRg st="2" end="2"/>
                                            </p:txEl>
                                          </p:spTgt>
                                        </p:tgtEl>
                                      </p:cBhvr>
                                    </p:animEffect>
                                    <p:anim calcmode="lin" valueType="num">
                                      <p:cBhvr>
                                        <p:cTn id="66"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67"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24">
                                            <p:txEl>
                                              <p:pRg st="3" end="3"/>
                                            </p:txEl>
                                          </p:spTgt>
                                        </p:tgtEl>
                                        <p:attrNameLst>
                                          <p:attrName>style.visibility</p:attrName>
                                        </p:attrNameLst>
                                      </p:cBhvr>
                                      <p:to>
                                        <p:strVal val="visible"/>
                                      </p:to>
                                    </p:set>
                                    <p:animEffect transition="in" filter="wipe(down)">
                                      <p:cBhvr>
                                        <p:cTn id="72" dur="580">
                                          <p:stCondLst>
                                            <p:cond delay="0"/>
                                          </p:stCondLst>
                                        </p:cTn>
                                        <p:tgtEl>
                                          <p:spTgt spid="24">
                                            <p:txEl>
                                              <p:pRg st="3" end="3"/>
                                            </p:txEl>
                                          </p:spTgt>
                                        </p:tgtEl>
                                      </p:cBhvr>
                                    </p:animEffect>
                                    <p:anim calcmode="lin" valueType="num">
                                      <p:cBhvr>
                                        <p:cTn id="73" dur="1822" tmFilter="0,0; 0.14,0.36; 0.43,0.73; 0.71,0.91; 1.0,1.0">
                                          <p:stCondLst>
                                            <p:cond delay="0"/>
                                          </p:stCondLst>
                                        </p:cTn>
                                        <p:tgtEl>
                                          <p:spTgt spid="24">
                                            <p:txEl>
                                              <p:pRg st="3" end="3"/>
                                            </p:txEl>
                                          </p:spTgt>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24">
                                            <p:txEl>
                                              <p:pRg st="3" end="3"/>
                                            </p:txEl>
                                          </p:spTgt>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24">
                                            <p:txEl>
                                              <p:pRg st="3" end="3"/>
                                            </p:txEl>
                                          </p:spTgt>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24">
                                            <p:txEl>
                                              <p:pRg st="3" end="3"/>
                                            </p:txEl>
                                          </p:spTgt>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24">
                                            <p:txEl>
                                              <p:pRg st="3" end="3"/>
                                            </p:txEl>
                                          </p:spTgt>
                                        </p:tgtEl>
                                        <p:attrNameLst>
                                          <p:attrName>ppt_y</p:attrName>
                                        </p:attrNameLst>
                                      </p:cBhvr>
                                      <p:tavLst>
                                        <p:tav tm="0" fmla="#ppt_y-sin(pi*$)/81">
                                          <p:val>
                                            <p:fltVal val="0"/>
                                          </p:val>
                                        </p:tav>
                                        <p:tav tm="100000">
                                          <p:val>
                                            <p:fltVal val="1"/>
                                          </p:val>
                                        </p:tav>
                                      </p:tavLst>
                                    </p:anim>
                                    <p:animScale>
                                      <p:cBhvr>
                                        <p:cTn id="78" dur="26">
                                          <p:stCondLst>
                                            <p:cond delay="650"/>
                                          </p:stCondLst>
                                        </p:cTn>
                                        <p:tgtEl>
                                          <p:spTgt spid="24">
                                            <p:txEl>
                                              <p:pRg st="3" end="3"/>
                                            </p:txEl>
                                          </p:spTgt>
                                        </p:tgtEl>
                                      </p:cBhvr>
                                      <p:to x="100000" y="60000"/>
                                    </p:animScale>
                                    <p:animScale>
                                      <p:cBhvr>
                                        <p:cTn id="79" dur="166" decel="50000">
                                          <p:stCondLst>
                                            <p:cond delay="676"/>
                                          </p:stCondLst>
                                        </p:cTn>
                                        <p:tgtEl>
                                          <p:spTgt spid="24">
                                            <p:txEl>
                                              <p:pRg st="3" end="3"/>
                                            </p:txEl>
                                          </p:spTgt>
                                        </p:tgtEl>
                                      </p:cBhvr>
                                      <p:to x="100000" y="100000"/>
                                    </p:animScale>
                                    <p:animScale>
                                      <p:cBhvr>
                                        <p:cTn id="80" dur="26">
                                          <p:stCondLst>
                                            <p:cond delay="1312"/>
                                          </p:stCondLst>
                                        </p:cTn>
                                        <p:tgtEl>
                                          <p:spTgt spid="24">
                                            <p:txEl>
                                              <p:pRg st="3" end="3"/>
                                            </p:txEl>
                                          </p:spTgt>
                                        </p:tgtEl>
                                      </p:cBhvr>
                                      <p:to x="100000" y="80000"/>
                                    </p:animScale>
                                    <p:animScale>
                                      <p:cBhvr>
                                        <p:cTn id="81" dur="166" decel="50000">
                                          <p:stCondLst>
                                            <p:cond delay="1338"/>
                                          </p:stCondLst>
                                        </p:cTn>
                                        <p:tgtEl>
                                          <p:spTgt spid="24">
                                            <p:txEl>
                                              <p:pRg st="3" end="3"/>
                                            </p:txEl>
                                          </p:spTgt>
                                        </p:tgtEl>
                                      </p:cBhvr>
                                      <p:to x="100000" y="100000"/>
                                    </p:animScale>
                                    <p:animScale>
                                      <p:cBhvr>
                                        <p:cTn id="82" dur="26">
                                          <p:stCondLst>
                                            <p:cond delay="1642"/>
                                          </p:stCondLst>
                                        </p:cTn>
                                        <p:tgtEl>
                                          <p:spTgt spid="24">
                                            <p:txEl>
                                              <p:pRg st="3" end="3"/>
                                            </p:txEl>
                                          </p:spTgt>
                                        </p:tgtEl>
                                      </p:cBhvr>
                                      <p:to x="100000" y="90000"/>
                                    </p:animScale>
                                    <p:animScale>
                                      <p:cBhvr>
                                        <p:cTn id="83" dur="166" decel="50000">
                                          <p:stCondLst>
                                            <p:cond delay="1668"/>
                                          </p:stCondLst>
                                        </p:cTn>
                                        <p:tgtEl>
                                          <p:spTgt spid="24">
                                            <p:txEl>
                                              <p:pRg st="3" end="3"/>
                                            </p:txEl>
                                          </p:spTgt>
                                        </p:tgtEl>
                                      </p:cBhvr>
                                      <p:to x="100000" y="100000"/>
                                    </p:animScale>
                                    <p:animScale>
                                      <p:cBhvr>
                                        <p:cTn id="84" dur="26">
                                          <p:stCondLst>
                                            <p:cond delay="1808"/>
                                          </p:stCondLst>
                                        </p:cTn>
                                        <p:tgtEl>
                                          <p:spTgt spid="24">
                                            <p:txEl>
                                              <p:pRg st="3" end="3"/>
                                            </p:txEl>
                                          </p:spTgt>
                                        </p:tgtEl>
                                      </p:cBhvr>
                                      <p:to x="100000" y="95000"/>
                                    </p:animScale>
                                    <p:animScale>
                                      <p:cBhvr>
                                        <p:cTn id="85" dur="166" decel="50000">
                                          <p:stCondLst>
                                            <p:cond delay="1834"/>
                                          </p:stCondLst>
                                        </p:cTn>
                                        <p:tgtEl>
                                          <p:spTgt spid="24">
                                            <p:txEl>
                                              <p:pRg st="3" end="3"/>
                                            </p:txEl>
                                          </p:spTgt>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5">
                                            <p:txEl>
                                              <p:pRg st="0" end="0"/>
                                            </p:txEl>
                                          </p:spTgt>
                                        </p:tgtEl>
                                        <p:attrNameLst>
                                          <p:attrName>style.visibility</p:attrName>
                                        </p:attrNameLst>
                                      </p:cBhvr>
                                      <p:to>
                                        <p:strVal val="visible"/>
                                      </p:to>
                                    </p:set>
                                    <p:animEffect transition="in" filter="fade">
                                      <p:cBhvr>
                                        <p:cTn id="90" dur="1000"/>
                                        <p:tgtEl>
                                          <p:spTgt spid="25">
                                            <p:txEl>
                                              <p:pRg st="0" end="0"/>
                                            </p:txEl>
                                          </p:spTgt>
                                        </p:tgtEl>
                                      </p:cBhvr>
                                    </p:animEffect>
                                    <p:anim calcmode="lin" valueType="num">
                                      <p:cBhvr>
                                        <p:cTn id="91"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2"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5">
                                            <p:txEl>
                                              <p:pRg st="1" end="1"/>
                                            </p:txEl>
                                          </p:spTgt>
                                        </p:tgtEl>
                                        <p:attrNameLst>
                                          <p:attrName>style.visibility</p:attrName>
                                        </p:attrNameLst>
                                      </p:cBhvr>
                                      <p:to>
                                        <p:strVal val="visible"/>
                                      </p:to>
                                    </p:set>
                                    <p:animEffect transition="in" filter="barn(inVertical)">
                                      <p:cBhvr>
                                        <p:cTn id="97" dur="500"/>
                                        <p:tgtEl>
                                          <p:spTgt spid="25">
                                            <p:txEl>
                                              <p:pRg st="1" end="1"/>
                                            </p:txEl>
                                          </p:spTgt>
                                        </p:tgtEl>
                                      </p:cBhvr>
                                    </p:animEffect>
                                  </p:childTnLst>
                                </p:cTn>
                              </p:par>
                              <p:par>
                                <p:cTn id="98" presetID="16" presetClass="entr" presetSubtype="21" fill="hold" nodeType="withEffect">
                                  <p:stCondLst>
                                    <p:cond delay="0"/>
                                  </p:stCondLst>
                                  <p:childTnLst>
                                    <p:set>
                                      <p:cBhvr>
                                        <p:cTn id="99" dur="1" fill="hold">
                                          <p:stCondLst>
                                            <p:cond delay="0"/>
                                          </p:stCondLst>
                                        </p:cTn>
                                        <p:tgtEl>
                                          <p:spTgt spid="25">
                                            <p:txEl>
                                              <p:pRg st="2" end="2"/>
                                            </p:txEl>
                                          </p:spTgt>
                                        </p:tgtEl>
                                        <p:attrNameLst>
                                          <p:attrName>style.visibility</p:attrName>
                                        </p:attrNameLst>
                                      </p:cBhvr>
                                      <p:to>
                                        <p:strVal val="visible"/>
                                      </p:to>
                                    </p:set>
                                    <p:animEffect transition="in" filter="barn(inVertical)">
                                      <p:cBhvr>
                                        <p:cTn id="100" dur="500"/>
                                        <p:tgtEl>
                                          <p:spTgt spid="25">
                                            <p:txEl>
                                              <p:pRg st="2" end="2"/>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ntr" presetSubtype="16" fill="hold" nodeType="clickEffect">
                                  <p:stCondLst>
                                    <p:cond delay="0"/>
                                  </p:stCondLst>
                                  <p:childTnLst>
                                    <p:set>
                                      <p:cBhvr>
                                        <p:cTn id="104" dur="1" fill="hold">
                                          <p:stCondLst>
                                            <p:cond delay="0"/>
                                          </p:stCondLst>
                                        </p:cTn>
                                        <p:tgtEl>
                                          <p:spTgt spid="26">
                                            <p:txEl>
                                              <p:pRg st="0" end="0"/>
                                            </p:txEl>
                                          </p:spTgt>
                                        </p:tgtEl>
                                        <p:attrNameLst>
                                          <p:attrName>style.visibility</p:attrName>
                                        </p:attrNameLst>
                                      </p:cBhvr>
                                      <p:to>
                                        <p:strVal val="visible"/>
                                      </p:to>
                                    </p:set>
                                    <p:animEffect transition="in" filter="circle(in)">
                                      <p:cBhvr>
                                        <p:cTn id="105" dur="2000"/>
                                        <p:tgtEl>
                                          <p:spTgt spid="26">
                                            <p:txEl>
                                              <p:pRg st="0" end="0"/>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26">
                                            <p:txEl>
                                              <p:pRg st="1" end="1"/>
                                            </p:txEl>
                                          </p:spTgt>
                                        </p:tgtEl>
                                        <p:attrNameLst>
                                          <p:attrName>style.visibility</p:attrName>
                                        </p:attrNameLst>
                                      </p:cBhvr>
                                      <p:to>
                                        <p:strVal val="visible"/>
                                      </p:to>
                                    </p:set>
                                    <p:anim calcmode="lin" valueType="num">
                                      <p:cBhvr>
                                        <p:cTn id="110" dur="500" fill="hold"/>
                                        <p:tgtEl>
                                          <p:spTgt spid="26">
                                            <p:txEl>
                                              <p:pRg st="1" end="1"/>
                                            </p:txEl>
                                          </p:spTgt>
                                        </p:tgtEl>
                                        <p:attrNameLst>
                                          <p:attrName>ppt_w</p:attrName>
                                        </p:attrNameLst>
                                      </p:cBhvr>
                                      <p:tavLst>
                                        <p:tav tm="0">
                                          <p:val>
                                            <p:fltVal val="0"/>
                                          </p:val>
                                        </p:tav>
                                        <p:tav tm="100000">
                                          <p:val>
                                            <p:strVal val="#ppt_w"/>
                                          </p:val>
                                        </p:tav>
                                      </p:tavLst>
                                    </p:anim>
                                    <p:anim calcmode="lin" valueType="num">
                                      <p:cBhvr>
                                        <p:cTn id="111" dur="500" fill="hold"/>
                                        <p:tgtEl>
                                          <p:spTgt spid="26">
                                            <p:txEl>
                                              <p:pRg st="1" end="1"/>
                                            </p:txEl>
                                          </p:spTgt>
                                        </p:tgtEl>
                                        <p:attrNameLst>
                                          <p:attrName>ppt_h</p:attrName>
                                        </p:attrNameLst>
                                      </p:cBhvr>
                                      <p:tavLst>
                                        <p:tav tm="0">
                                          <p:val>
                                            <p:fltVal val="0"/>
                                          </p:val>
                                        </p:tav>
                                        <p:tav tm="100000">
                                          <p:val>
                                            <p:strVal val="#ppt_h"/>
                                          </p:val>
                                        </p:tav>
                                      </p:tavLst>
                                    </p:anim>
                                    <p:animEffect transition="in" filter="fade">
                                      <p:cBhvr>
                                        <p:cTn id="112" dur="500"/>
                                        <p:tgtEl>
                                          <p:spTgt spid="26">
                                            <p:txEl>
                                              <p:pRg st="1" end="1"/>
                                            </p:txEl>
                                          </p:spTgt>
                                        </p:tgtEl>
                                      </p:cBhvr>
                                    </p:animEffect>
                                  </p:childTnLst>
                                </p:cTn>
                              </p:par>
                              <p:par>
                                <p:cTn id="113" presetID="53" presetClass="entr" presetSubtype="16" fill="hold" nodeType="withEffect">
                                  <p:stCondLst>
                                    <p:cond delay="0"/>
                                  </p:stCondLst>
                                  <p:childTnLst>
                                    <p:set>
                                      <p:cBhvr>
                                        <p:cTn id="114" dur="1" fill="hold">
                                          <p:stCondLst>
                                            <p:cond delay="0"/>
                                          </p:stCondLst>
                                        </p:cTn>
                                        <p:tgtEl>
                                          <p:spTgt spid="26">
                                            <p:txEl>
                                              <p:pRg st="2" end="2"/>
                                            </p:txEl>
                                          </p:spTgt>
                                        </p:tgtEl>
                                        <p:attrNameLst>
                                          <p:attrName>style.visibility</p:attrName>
                                        </p:attrNameLst>
                                      </p:cBhvr>
                                      <p:to>
                                        <p:strVal val="visible"/>
                                      </p:to>
                                    </p:set>
                                    <p:anim calcmode="lin" valueType="num">
                                      <p:cBhvr>
                                        <p:cTn id="115" dur="500" fill="hold"/>
                                        <p:tgtEl>
                                          <p:spTgt spid="26">
                                            <p:txEl>
                                              <p:pRg st="2" end="2"/>
                                            </p:txEl>
                                          </p:spTgt>
                                        </p:tgtEl>
                                        <p:attrNameLst>
                                          <p:attrName>ppt_w</p:attrName>
                                        </p:attrNameLst>
                                      </p:cBhvr>
                                      <p:tavLst>
                                        <p:tav tm="0">
                                          <p:val>
                                            <p:fltVal val="0"/>
                                          </p:val>
                                        </p:tav>
                                        <p:tav tm="100000">
                                          <p:val>
                                            <p:strVal val="#ppt_w"/>
                                          </p:val>
                                        </p:tav>
                                      </p:tavLst>
                                    </p:anim>
                                    <p:anim calcmode="lin" valueType="num">
                                      <p:cBhvr>
                                        <p:cTn id="116" dur="500" fill="hold"/>
                                        <p:tgtEl>
                                          <p:spTgt spid="26">
                                            <p:txEl>
                                              <p:pRg st="2" end="2"/>
                                            </p:txEl>
                                          </p:spTgt>
                                        </p:tgtEl>
                                        <p:attrNameLst>
                                          <p:attrName>ppt_h</p:attrName>
                                        </p:attrNameLst>
                                      </p:cBhvr>
                                      <p:tavLst>
                                        <p:tav tm="0">
                                          <p:val>
                                            <p:fltVal val="0"/>
                                          </p:val>
                                        </p:tav>
                                        <p:tav tm="100000">
                                          <p:val>
                                            <p:strVal val="#ppt_h"/>
                                          </p:val>
                                        </p:tav>
                                      </p:tavLst>
                                    </p:anim>
                                    <p:animEffect transition="in" filter="fade">
                                      <p:cBhvr>
                                        <p:cTn id="117"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528889" y="2279374"/>
            <a:ext cx="4799365" cy="4230910"/>
          </a:xfrm>
          <a:prstGeom prst="rect">
            <a:avLst/>
          </a:prstGeom>
        </p:spPr>
      </p:pic>
      <p:sp>
        <p:nvSpPr>
          <p:cNvPr id="3" name="Rectangle 2"/>
          <p:cNvSpPr/>
          <p:nvPr/>
        </p:nvSpPr>
        <p:spPr>
          <a:xfrm>
            <a:off x="6892612" y="2414377"/>
            <a:ext cx="2913998" cy="3785652"/>
          </a:xfrm>
          <a:prstGeom prst="rect">
            <a:avLst/>
          </a:prstGeom>
        </p:spPr>
        <p:txBody>
          <a:bodyPr wrap="square">
            <a:spAutoFit/>
          </a:bodyPr>
          <a:lstStyle/>
          <a:p>
            <a:pPr algn="just">
              <a:lnSpc>
                <a:spcPct val="150000"/>
              </a:lnSpc>
            </a:pP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biệt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nhau</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2731434" y="0"/>
            <a:ext cx="6419644" cy="2139881"/>
          </a:xfrm>
          <a:prstGeom prst="rect">
            <a:avLst/>
          </a:prstGeom>
        </p:spPr>
      </p:pic>
      <p:sp>
        <p:nvSpPr>
          <p:cNvPr id="8" name="Rectangle 7"/>
          <p:cNvSpPr/>
          <p:nvPr/>
        </p:nvSpPr>
        <p:spPr>
          <a:xfrm>
            <a:off x="637197" y="1537891"/>
            <a:ext cx="9686246" cy="523220"/>
          </a:xfrm>
          <a:prstGeom prst="rect">
            <a:avLst/>
          </a:prstGeom>
        </p:spPr>
        <p:txBody>
          <a:bodyPr wrap="square">
            <a:spAutoFit/>
          </a:bodyPr>
          <a:lstStyle/>
          <a:p>
            <a:pPr marL="514350" indent="-514350">
              <a:buAutoNum type="alphaLcPeriod"/>
            </a:pPr>
            <a:r>
              <a:rPr lang="en-US" sz="2800" b="1" i="1" dirty="0" err="1" smtClean="0">
                <a:solidFill>
                  <a:schemeClr val="tx1">
                    <a:lumMod val="50000"/>
                  </a:schemeClr>
                </a:solidFill>
                <a:latin typeface="Times New Roman" panose="02020603050405020304" pitchFamily="18" charset="0"/>
                <a:ea typeface="Times New Roman" panose="02020603050405020304" pitchFamily="18" charset="0"/>
              </a:rPr>
              <a:t>Cách</a:t>
            </a:r>
            <a:r>
              <a:rPr lang="en-US" sz="2800" b="1"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dùng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bằng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chứng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để</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làm</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rõ</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vấn</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smtClean="0">
                <a:solidFill>
                  <a:schemeClr val="tx1">
                    <a:lumMod val="50000"/>
                  </a:schemeClr>
                </a:solidFill>
                <a:latin typeface="Times New Roman" panose="02020603050405020304" pitchFamily="18" charset="0"/>
                <a:ea typeface="Times New Roman" panose="02020603050405020304" pitchFamily="18" charset="0"/>
              </a:rPr>
              <a:t>đề</a:t>
            </a:r>
            <a:r>
              <a:rPr lang="en-US" sz="2800" b="1"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sự</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biệt</a:t>
            </a:r>
            <a:endParaRPr lang="en-US" sz="2800" i="1" dirty="0">
              <a:solidFill>
                <a:schemeClr val="tx1">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1333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9695" y="2304764"/>
            <a:ext cx="3213332" cy="31547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Rectangle 17"/>
          <p:cNvSpPr/>
          <p:nvPr/>
        </p:nvSpPr>
        <p:spPr>
          <a:xfrm>
            <a:off x="535603" y="3395205"/>
            <a:ext cx="7188991" cy="2246769"/>
          </a:xfrm>
          <a:prstGeom prst="rect">
            <a:avLst/>
          </a:prstGeom>
        </p:spPr>
        <p:txBody>
          <a:bodyPr wrap="square">
            <a:spAutoFit/>
          </a:bodyPr>
          <a:lstStyle/>
          <a:p>
            <a:pPr algn="just"/>
            <a:r>
              <a:rPr lang="pt-BR" sz="2800" dirty="0">
                <a:solidFill>
                  <a:prstClr val="black"/>
                </a:solidFill>
                <a:latin typeface="Times New Roman" panose="02020603050405020304" pitchFamily="18" charset="0"/>
                <a:ea typeface="Times New Roman" panose="02020603050405020304" pitchFamily="18" charset="0"/>
              </a:rPr>
              <a:t>Tác giả phân chia sự khác biệt thành hai loại </a:t>
            </a:r>
            <a:r>
              <a:rPr lang="en-US" sz="2800" dirty="0" err="1">
                <a:solidFill>
                  <a:prstClr val="black"/>
                </a:solidFill>
                <a:latin typeface="Times New Roman" panose="02020603050405020304" pitchFamily="18" charset="0"/>
                <a:ea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biệt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vô</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nghĩa</a:t>
            </a:r>
            <a:r>
              <a:rPr lang="en-US" sz="2800" dirty="0">
                <a:solidFill>
                  <a:prstClr val="black"/>
                </a:solidFill>
                <a:latin typeface="Times New Roman" panose="02020603050405020304" pitchFamily="18" charset="0"/>
                <a:ea typeface="Times New Roman" panose="02020603050405020304" pitchFamily="18" charset="0"/>
              </a:rPr>
              <a:t>" (qua </a:t>
            </a:r>
            <a:r>
              <a:rPr lang="en-US" sz="2800" dirty="0" err="1">
                <a:solidFill>
                  <a:prstClr val="black"/>
                </a:solidFill>
                <a:latin typeface="Times New Roman" panose="02020603050405020304" pitchFamily="18" charset="0"/>
                <a:ea typeface="Times New Roman" panose="02020603050405020304" pitchFamily="18" charset="0"/>
              </a:rPr>
              <a:t>cách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hiện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số</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đông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bạn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trong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lớp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biệt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có</a:t>
            </a:r>
            <a:r>
              <a:rPr lang="en-US" sz="2800" dirty="0">
                <a:solidFill>
                  <a:prstClr val="black"/>
                </a:solidFill>
                <a:latin typeface="Times New Roman" panose="02020603050405020304" pitchFamily="18" charset="0"/>
                <a:ea typeface="Times New Roman" panose="02020603050405020304" pitchFamily="18" charset="0"/>
              </a:rPr>
              <a:t> ý </a:t>
            </a:r>
            <a:r>
              <a:rPr lang="en-US" sz="2800" dirty="0" err="1">
                <a:solidFill>
                  <a:prstClr val="black"/>
                </a:solidFill>
                <a:latin typeface="Times New Roman" panose="02020603050405020304" pitchFamily="18" charset="0"/>
                <a:ea typeface="Times New Roman" panose="02020603050405020304" pitchFamily="18" charset="0"/>
              </a:rPr>
              <a:t>nghĩa</a:t>
            </a:r>
            <a:r>
              <a:rPr lang="en-US" sz="2800" dirty="0">
                <a:solidFill>
                  <a:prstClr val="black"/>
                </a:solidFill>
                <a:latin typeface="Times New Roman" panose="02020603050405020304" pitchFamily="18" charset="0"/>
                <a:ea typeface="Times New Roman" panose="02020603050405020304" pitchFamily="18" charset="0"/>
              </a:rPr>
              <a:t>" (qua </a:t>
            </a:r>
            <a:r>
              <a:rPr lang="en-US" sz="2800" dirty="0" err="1">
                <a:solidFill>
                  <a:prstClr val="black"/>
                </a:solidFill>
                <a:latin typeface="Times New Roman" panose="02020603050405020304" pitchFamily="18" charset="0"/>
                <a:ea typeface="Times New Roman" panose="02020603050405020304" pitchFamily="18" charset="0"/>
              </a:rPr>
              <a:t>cách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hiện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J).</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Em</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có</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đồng</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tình</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với</a:t>
            </a:r>
            <a:r>
              <a:rPr lang="en-US" sz="2800" i="1" kern="100" dirty="0">
                <a:solidFill>
                  <a:prstClr val="black"/>
                </a:solidFill>
                <a:latin typeface="Times New Roman" panose="02020603050405020304" pitchFamily="18" charset="0"/>
                <a:ea typeface="SimSun" panose="02010600030101010101" pitchFamily="2" charset="-122"/>
              </a:rPr>
              <a:t> ý </a:t>
            </a:r>
            <a:r>
              <a:rPr lang="en-US" sz="2800" i="1" kern="100" dirty="0" err="1">
                <a:solidFill>
                  <a:prstClr val="black"/>
                </a:solidFill>
                <a:latin typeface="Times New Roman" panose="02020603050405020304" pitchFamily="18" charset="0"/>
                <a:ea typeface="SimSun" panose="02010600030101010101" pitchFamily="2" charset="-122"/>
              </a:rPr>
              <a:t>kiến</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của</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tác</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giả</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không</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Vì</a:t>
            </a:r>
            <a:r>
              <a:rPr lang="en-US" sz="2800" i="1" kern="100" dirty="0">
                <a:solidFill>
                  <a:prstClr val="black"/>
                </a:solidFill>
                <a:latin typeface="Times New Roman" panose="02020603050405020304" pitchFamily="18" charset="0"/>
                <a:ea typeface="SimSun" panose="02010600030101010101" pitchFamily="2" charset="-122"/>
              </a:rPr>
              <a:t> </a:t>
            </a:r>
            <a:r>
              <a:rPr lang="en-US" sz="2800" i="1" kern="100" dirty="0" err="1">
                <a:solidFill>
                  <a:prstClr val="black"/>
                </a:solidFill>
                <a:latin typeface="Times New Roman" panose="02020603050405020304" pitchFamily="18" charset="0"/>
                <a:ea typeface="SimSun" panose="02010600030101010101" pitchFamily="2" charset="-122"/>
              </a:rPr>
              <a:t>sao</a:t>
            </a:r>
            <a:r>
              <a:rPr lang="en-US" sz="2800" i="1" kern="100" dirty="0">
                <a:solidFill>
                  <a:prstClr val="black"/>
                </a:solidFill>
                <a:latin typeface="Times New Roman" panose="02020603050405020304" pitchFamily="18" charset="0"/>
                <a:ea typeface="SimSun" panose="02010600030101010101" pitchFamily="2" charset="-122"/>
              </a:rPr>
              <a:t>?</a:t>
            </a:r>
            <a:endParaRPr lang="en-US" sz="2800" dirty="0">
              <a:solidFill>
                <a:prstClr val="black"/>
              </a:solidFill>
              <a:latin typeface="Times New Roman" panose="02020603050405020304" pitchFamily="18" charset="0"/>
              <a:ea typeface="Times New Roman" panose="02020603050405020304" pitchFamily="18" charset="0"/>
            </a:endParaRPr>
          </a:p>
        </p:txBody>
      </p:sp>
      <p:grpSp>
        <p:nvGrpSpPr>
          <p:cNvPr id="19" name="Group 18"/>
          <p:cNvGrpSpPr/>
          <p:nvPr/>
        </p:nvGrpSpPr>
        <p:grpSpPr>
          <a:xfrm>
            <a:off x="1315798" y="2403428"/>
            <a:ext cx="5362759" cy="728230"/>
            <a:chOff x="383166" y="1481172"/>
            <a:chExt cx="5364330" cy="944640"/>
          </a:xfrm>
          <a:solidFill>
            <a:schemeClr val="accent6">
              <a:lumMod val="20000"/>
              <a:lumOff val="80000"/>
            </a:schemeClr>
          </a:solidFill>
        </p:grpSpPr>
        <p:sp>
          <p:nvSpPr>
            <p:cNvPr id="20" name="Rounded Rectangle 19"/>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1"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buClr>
                  <a:srgbClr val="000000"/>
                </a:buClr>
                <a:buFont typeface="Arial"/>
                <a:buNone/>
              </a:pPr>
              <a:r>
                <a:rPr lang="en-US" sz="3600" kern="0" dirty="0" smtClean="0">
                  <a:solidFill>
                    <a:srgbClr val="FF0000"/>
                  </a:solidFill>
                  <a:latin typeface="Times New Roman"/>
                  <a:ea typeface="Calibri"/>
                  <a:cs typeface="Times New Roman"/>
                  <a:sym typeface="Times New Roman"/>
                </a:rPr>
                <a:t>AI NHANH NHẤT</a:t>
              </a:r>
              <a:endParaRPr lang="en-US" sz="3600" kern="0" dirty="0">
                <a:solidFill>
                  <a:srgbClr val="FF0000"/>
                </a:solidFill>
                <a:ea typeface="Calibri"/>
                <a:cs typeface="Calibri"/>
                <a:sym typeface="Calibri"/>
              </a:endParaRPr>
            </a:p>
          </p:txBody>
        </p:sp>
      </p:grpSp>
      <p:pic>
        <p:nvPicPr>
          <p:cNvPr id="22" name="Picture 21"/>
          <p:cNvPicPr>
            <a:picLocks noChangeAspect="1"/>
          </p:cNvPicPr>
          <p:nvPr/>
        </p:nvPicPr>
        <p:blipFill>
          <a:blip r:embed="rId4"/>
          <a:stretch>
            <a:fillRect/>
          </a:stretch>
        </p:blipFill>
        <p:spPr>
          <a:xfrm>
            <a:off x="2731434" y="0"/>
            <a:ext cx="6419644" cy="2139881"/>
          </a:xfrm>
          <a:prstGeom prst="rect">
            <a:avLst/>
          </a:prstGeom>
        </p:spPr>
      </p:pic>
      <p:sp>
        <p:nvSpPr>
          <p:cNvPr id="23" name="Rectangle 22"/>
          <p:cNvSpPr/>
          <p:nvPr/>
        </p:nvSpPr>
        <p:spPr>
          <a:xfrm>
            <a:off x="637197" y="1537891"/>
            <a:ext cx="9686246" cy="523220"/>
          </a:xfrm>
          <a:prstGeom prst="rect">
            <a:avLst/>
          </a:prstGeom>
        </p:spPr>
        <p:txBody>
          <a:bodyPr wrap="square">
            <a:spAutoFit/>
          </a:bodyPr>
          <a:lstStyle/>
          <a:p>
            <a:pPr marL="514350" indent="-514350">
              <a:buAutoNum type="alphaLcPeriod"/>
            </a:pPr>
            <a:r>
              <a:rPr lang="en-US" sz="2800" b="1" i="1" dirty="0" err="1" smtClean="0">
                <a:solidFill>
                  <a:schemeClr val="tx1">
                    <a:lumMod val="50000"/>
                  </a:schemeClr>
                </a:solidFill>
                <a:latin typeface="Times New Roman" panose="02020603050405020304" pitchFamily="18" charset="0"/>
                <a:ea typeface="Times New Roman" panose="02020603050405020304" pitchFamily="18" charset="0"/>
              </a:rPr>
              <a:t>Cách</a:t>
            </a:r>
            <a:r>
              <a:rPr lang="en-US" sz="2800" b="1"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dùng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bằng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chứng</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để</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làm</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rõ</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vấn</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smtClean="0">
                <a:solidFill>
                  <a:schemeClr val="tx1">
                    <a:lumMod val="50000"/>
                  </a:schemeClr>
                </a:solidFill>
                <a:latin typeface="Times New Roman" panose="02020603050405020304" pitchFamily="18" charset="0"/>
                <a:ea typeface="Times New Roman" panose="02020603050405020304" pitchFamily="18" charset="0"/>
              </a:rPr>
              <a:t>đề</a:t>
            </a:r>
            <a:r>
              <a:rPr lang="en-US" sz="2800" b="1" i="1" dirty="0" smtClean="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sự</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ea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ea typeface="Times New Roman" panose="02020603050405020304" pitchFamily="18" charset="0"/>
              </a:rPr>
              <a:t>biệt</a:t>
            </a:r>
            <a:endParaRPr lang="en-US" sz="2800" i="1" dirty="0">
              <a:solidFill>
                <a:schemeClr val="tx1">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857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2731434" y="0"/>
            <a:ext cx="6419644" cy="2139881"/>
          </a:xfrm>
          <a:prstGeom prst="rect">
            <a:avLst/>
          </a:prstGeom>
        </p:spPr>
      </p:pic>
      <p:sp>
        <p:nvSpPr>
          <p:cNvPr id="9" name="Rectangle 8"/>
          <p:cNvSpPr/>
          <p:nvPr/>
        </p:nvSpPr>
        <p:spPr>
          <a:xfrm>
            <a:off x="637197" y="1270605"/>
            <a:ext cx="65293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b. </a:t>
            </a:r>
            <a:r>
              <a:rPr kumimoji="0" lang="en-US" sz="2800" b="1" i="1" u="none" strike="noStrike" kern="1200" cap="none" spc="0" normalizeH="0" baseline="0" noProof="0" dirty="0" err="1"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Dùng</a:t>
            </a:r>
            <a:r>
              <a:rPr kumimoji="0" lang="en-US" sz="2800" b="1" i="1" u="none" strike="noStrike" kern="1200" cap="none" spc="0" normalizeH="0" noProof="0" dirty="0"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noProof="0" dirty="0" err="1"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lí</a:t>
            </a:r>
            <a:r>
              <a:rPr kumimoji="0" lang="en-US" sz="2800" b="1" i="1" u="none" strike="noStrike" kern="1200" cap="none" spc="0" normalizeH="0" noProof="0" dirty="0"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noProof="0" dirty="0" err="1"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lẽ</a:t>
            </a:r>
            <a:r>
              <a:rPr kumimoji="0" lang="en-US" sz="2800" b="1" i="1" u="none" strike="noStrike" kern="1200" cap="none" spc="0" normalizeH="0" noProof="0" dirty="0"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để</a:t>
            </a:r>
            <a:r>
              <a:rPr kumimoji="0" lang="en-US" sz="2800" b="1" i="1" u="none" strike="noStrike" kern="1200" cap="none" spc="0" normalizeH="0" baseline="0" noProof="0" dirty="0" smtClean="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làm</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rõ</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vấn</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đề</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sự</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khác</a:t>
            </a:r>
            <a:r>
              <a:rPr kumimoji="0" lang="en-US" sz="2800" b="1"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rPr>
              <a:t>biệt</a:t>
            </a:r>
            <a:endParaRPr kumimoji="0" lang="en-US" sz="2800" b="0" i="1"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9439835" y="197966"/>
            <a:ext cx="2325955" cy="22203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1" name="Group 10"/>
          <p:cNvGrpSpPr/>
          <p:nvPr/>
        </p:nvGrpSpPr>
        <p:grpSpPr>
          <a:xfrm>
            <a:off x="1363870" y="2007452"/>
            <a:ext cx="8191273" cy="1200384"/>
            <a:chOff x="383166" y="1481172"/>
            <a:chExt cx="5364330" cy="944640"/>
          </a:xfrm>
          <a:solidFill>
            <a:schemeClr val="accent5">
              <a:lumMod val="40000"/>
              <a:lumOff val="60000"/>
            </a:schemeClr>
          </a:solidFill>
        </p:grpSpPr>
        <p:sp>
          <p:nvSpPr>
            <p:cNvPr id="12" name="Rounded Rectangle 11"/>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3"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just"/>
              <a:r>
                <a:rPr lang="en-US" sz="2800" b="1" i="1" dirty="0" err="1">
                  <a:solidFill>
                    <a:schemeClr val="tx1">
                      <a:lumMod val="50000"/>
                    </a:schemeClr>
                  </a:solidFill>
                  <a:latin typeface="Times New Roman" panose="02020603050405020304" pitchFamily="18" charset="0"/>
                  <a:cs typeface="Times New Roman" panose="02020603050405020304" pitchFamily="18" charset="0"/>
                </a:rPr>
                <a:t>Lí</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lẽ</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Điều</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tôi</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học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từ</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bài</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tập</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này</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là</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vô</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nghĩa</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và</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một</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loại</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có</a:t>
              </a:r>
              <a:r>
                <a:rPr lang="en-US" sz="2800" b="1" i="1" dirty="0">
                  <a:solidFill>
                    <a:schemeClr val="tx1">
                      <a:lumMod val="50000"/>
                    </a:schemeClr>
                  </a:solidFill>
                  <a:latin typeface="Times New Roman" panose="02020603050405020304" pitchFamily="18" charset="0"/>
                  <a:cs typeface="Times New Roman" panose="02020603050405020304" pitchFamily="18" charset="0"/>
                </a:rPr>
                <a:t> ý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nghĩa</a:t>
              </a:r>
              <a:r>
                <a:rPr lang="en-US" sz="2800" b="1" i="1" dirty="0">
                  <a:solidFill>
                    <a:schemeClr val="tx1">
                      <a:lumMod val="50000"/>
                    </a:schemeClr>
                  </a:solidFill>
                  <a:latin typeface="Times New Roman" panose="02020603050405020304" pitchFamily="18" charset="0"/>
                  <a:cs typeface="Times New Roman" panose="02020603050405020304" pitchFamily="18" charset="0"/>
                </a:rPr>
                <a:t>” </a:t>
              </a:r>
              <a:endParaRPr lang="en-US" sz="2800" b="1" i="1" dirty="0">
                <a:solidFill>
                  <a:schemeClr val="tx1">
                    <a:lumMod val="50000"/>
                  </a:schemeClr>
                </a:solidFill>
              </a:endParaRPr>
            </a:p>
          </p:txBody>
        </p:sp>
      </p:grpSp>
      <p:grpSp>
        <p:nvGrpSpPr>
          <p:cNvPr id="14" name="Group 13"/>
          <p:cNvGrpSpPr/>
          <p:nvPr/>
        </p:nvGrpSpPr>
        <p:grpSpPr>
          <a:xfrm>
            <a:off x="1146719" y="3676956"/>
            <a:ext cx="3963163" cy="2420470"/>
            <a:chOff x="383166" y="1481172"/>
            <a:chExt cx="5364330" cy="944640"/>
          </a:xfrm>
          <a:solidFill>
            <a:schemeClr val="accent5">
              <a:lumMod val="20000"/>
              <a:lumOff val="80000"/>
              <a:alpha val="61176"/>
            </a:schemeClr>
          </a:solidFill>
        </p:grpSpPr>
        <p:sp>
          <p:nvSpPr>
            <p:cNvPr id="15" name="Rounded Rectangle 1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6"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en-US" sz="3200" i="1" u="sng" dirty="0" err="1" smtClean="0">
                  <a:solidFill>
                    <a:srgbClr val="FF0000"/>
                  </a:solidFill>
                  <a:latin typeface="Times New Roman" panose="02020603050405020304" pitchFamily="18" charset="0"/>
                  <a:cs typeface="Times New Roman" panose="02020603050405020304" pitchFamily="18" charset="0"/>
                </a:rPr>
                <a:t>Khác</a:t>
              </a:r>
              <a:r>
                <a:rPr lang="en-US" sz="3200" i="1" u="sng" dirty="0" smtClean="0">
                  <a:solidFill>
                    <a:srgbClr val="FF0000"/>
                  </a:solidFill>
                  <a:latin typeface="Times New Roman" panose="02020603050405020304" pitchFamily="18" charset="0"/>
                  <a:cs typeface="Times New Roman" panose="02020603050405020304" pitchFamily="18" charset="0"/>
                </a:rPr>
                <a:t> </a:t>
              </a:r>
              <a:r>
                <a:rPr lang="en-US" sz="3200" i="1" u="sng" dirty="0" err="1" smtClean="0">
                  <a:solidFill>
                    <a:srgbClr val="FF0000"/>
                  </a:solidFill>
                  <a:latin typeface="Times New Roman" panose="02020603050405020304" pitchFamily="18" charset="0"/>
                  <a:cs typeface="Times New Roman" panose="02020603050405020304" pitchFamily="18" charset="0"/>
                </a:rPr>
                <a:t>biệt</a:t>
              </a:r>
              <a:r>
                <a:rPr lang="en-US" sz="3200" i="1" u="sng" dirty="0" smtClean="0">
                  <a:solidFill>
                    <a:srgbClr val="FF0000"/>
                  </a:solidFill>
                  <a:latin typeface="Times New Roman" panose="02020603050405020304" pitchFamily="18" charset="0"/>
                  <a:cs typeface="Times New Roman" panose="02020603050405020304" pitchFamily="18" charset="0"/>
                </a:rPr>
                <a:t> </a:t>
              </a:r>
              <a:r>
                <a:rPr lang="en-US" sz="3200" i="1" u="sng" dirty="0" err="1" smtClean="0">
                  <a:solidFill>
                    <a:srgbClr val="FF0000"/>
                  </a:solidFill>
                  <a:latin typeface="Times New Roman" panose="02020603050405020304" pitchFamily="18" charset="0"/>
                  <a:cs typeface="Times New Roman" panose="02020603050405020304" pitchFamily="18" charset="0"/>
                </a:rPr>
                <a:t>vô</a:t>
              </a:r>
              <a:r>
                <a:rPr lang="en-US" sz="3200" i="1" u="sng" dirty="0">
                  <a:solidFill>
                    <a:srgbClr val="FF0000"/>
                  </a:solidFill>
                  <a:latin typeface="Times New Roman" panose="02020603050405020304" pitchFamily="18" charset="0"/>
                  <a:cs typeface="Times New Roman" panose="02020603050405020304" pitchFamily="18" charset="0"/>
                </a:rPr>
                <a:t> </a:t>
              </a:r>
              <a:r>
                <a:rPr lang="en-US" sz="3200" i="1" u="sng" dirty="0" err="1" smtClean="0">
                  <a:solidFill>
                    <a:srgbClr val="FF0000"/>
                  </a:solidFill>
                  <a:latin typeface="Times New Roman" panose="02020603050405020304" pitchFamily="18" charset="0"/>
                  <a:cs typeface="Times New Roman" panose="02020603050405020304" pitchFamily="18" charset="0"/>
                </a:rPr>
                <a:t>nghĩa</a:t>
              </a:r>
              <a:r>
                <a:rPr lang="en-US" sz="3200" i="1" u="sng" dirty="0" smtClean="0">
                  <a:solidFill>
                    <a:srgbClr val="FF0000"/>
                  </a:solidFill>
                  <a:latin typeface="Times New Roman" panose="02020603050405020304" pitchFamily="18" charset="0"/>
                  <a:cs typeface="Times New Roman" panose="02020603050405020304" pitchFamily="18" charset="0"/>
                </a:rPr>
                <a:t>:</a:t>
              </a:r>
            </a:p>
            <a:p>
              <a:pPr algn="just"/>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trò</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quái</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đản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kì</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quặc</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nhưng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dễ</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dàng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tạo</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ra</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chiếm</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đa</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số</a:t>
              </a:r>
              <a:endParaRPr lang="en-US" sz="2800" dirty="0">
                <a:solidFill>
                  <a:schemeClr val="tx1">
                    <a:lumMod val="50000"/>
                  </a:schemeClr>
                </a:solidFill>
              </a:endParaRPr>
            </a:p>
          </p:txBody>
        </p:sp>
      </p:grpSp>
      <p:grpSp>
        <p:nvGrpSpPr>
          <p:cNvPr id="24" name="Group 23"/>
          <p:cNvGrpSpPr/>
          <p:nvPr/>
        </p:nvGrpSpPr>
        <p:grpSpPr>
          <a:xfrm>
            <a:off x="5715000" y="3689902"/>
            <a:ext cx="3963163" cy="2420470"/>
            <a:chOff x="383166" y="1481172"/>
            <a:chExt cx="5364330" cy="944640"/>
          </a:xfrm>
          <a:solidFill>
            <a:schemeClr val="accent5">
              <a:lumMod val="20000"/>
              <a:lumOff val="80000"/>
              <a:alpha val="61176"/>
            </a:schemeClr>
          </a:solidFill>
        </p:grpSpPr>
        <p:sp>
          <p:nvSpPr>
            <p:cNvPr id="25" name="Rounded Rectangle 2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6"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en-US" sz="3200" i="1" u="sng" dirty="0" err="1" smtClean="0">
                  <a:solidFill>
                    <a:srgbClr val="FF0000"/>
                  </a:solidFill>
                  <a:latin typeface="Times New Roman" panose="02020603050405020304" pitchFamily="18" charset="0"/>
                  <a:cs typeface="Times New Roman" panose="02020603050405020304" pitchFamily="18" charset="0"/>
                </a:rPr>
                <a:t>Khác</a:t>
              </a:r>
              <a:r>
                <a:rPr lang="en-US" sz="3200" i="1" u="sng" dirty="0" smtClean="0">
                  <a:solidFill>
                    <a:srgbClr val="FF0000"/>
                  </a:solidFill>
                  <a:latin typeface="Times New Roman" panose="02020603050405020304" pitchFamily="18" charset="0"/>
                  <a:cs typeface="Times New Roman" panose="02020603050405020304" pitchFamily="18" charset="0"/>
                </a:rPr>
                <a:t> </a:t>
              </a:r>
              <a:r>
                <a:rPr lang="en-US" sz="3200" i="1" u="sng" dirty="0" err="1" smtClean="0">
                  <a:solidFill>
                    <a:srgbClr val="FF0000"/>
                  </a:solidFill>
                  <a:latin typeface="Times New Roman" panose="02020603050405020304" pitchFamily="18" charset="0"/>
                  <a:cs typeface="Times New Roman" panose="02020603050405020304" pitchFamily="18" charset="0"/>
                </a:rPr>
                <a:t>biệt</a:t>
              </a:r>
              <a:r>
                <a:rPr lang="en-US" sz="3200" i="1" u="sng" dirty="0" smtClean="0">
                  <a:solidFill>
                    <a:srgbClr val="FF0000"/>
                  </a:solidFill>
                  <a:latin typeface="Times New Roman" panose="02020603050405020304" pitchFamily="18" charset="0"/>
                  <a:cs typeface="Times New Roman" panose="02020603050405020304" pitchFamily="18" charset="0"/>
                </a:rPr>
                <a:t> </a:t>
              </a:r>
              <a:r>
                <a:rPr lang="en-US" sz="3200" i="1" u="sng" dirty="0" err="1" smtClean="0">
                  <a:solidFill>
                    <a:srgbClr val="FF0000"/>
                  </a:solidFill>
                  <a:latin typeface="Times New Roman" panose="02020603050405020304" pitchFamily="18" charset="0"/>
                  <a:cs typeface="Times New Roman" panose="02020603050405020304" pitchFamily="18" charset="0"/>
                </a:rPr>
                <a:t>có</a:t>
              </a:r>
              <a:r>
                <a:rPr lang="en-US" sz="3200" i="1" u="sng" dirty="0" smtClean="0">
                  <a:solidFill>
                    <a:srgbClr val="FF0000"/>
                  </a:solidFill>
                  <a:latin typeface="Times New Roman" panose="02020603050405020304" pitchFamily="18" charset="0"/>
                  <a:cs typeface="Times New Roman" panose="02020603050405020304" pitchFamily="18" charset="0"/>
                </a:rPr>
                <a:t> </a:t>
              </a:r>
              <a:r>
                <a:rPr lang="en-US" sz="3200" i="1" u="sng" dirty="0" err="1" smtClean="0">
                  <a:solidFill>
                    <a:srgbClr val="FF0000"/>
                  </a:solidFill>
                  <a:latin typeface="Times New Roman" panose="02020603050405020304" pitchFamily="18" charset="0"/>
                  <a:cs typeface="Times New Roman" panose="02020603050405020304" pitchFamily="18" charset="0"/>
                </a:rPr>
                <a:t>nghĩa</a:t>
              </a:r>
              <a:r>
                <a:rPr lang="en-US" sz="3200" i="1" u="sng" dirty="0" smtClean="0">
                  <a:solidFill>
                    <a:srgbClr val="FF0000"/>
                  </a:solidFill>
                  <a:latin typeface="Times New Roman" panose="02020603050405020304" pitchFamily="18" charset="0"/>
                  <a:cs typeface="Times New Roman" panose="02020603050405020304" pitchFamily="18" charset="0"/>
                </a:rPr>
                <a:t>:</a:t>
              </a:r>
            </a:p>
            <a:p>
              <a:pPr algn="just"/>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hành</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xử</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trang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trọng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chững</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chạc</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mẫu</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mực</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cần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sự</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dung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thể</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hiện</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chiếm</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số</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ít</a:t>
              </a:r>
              <a:endParaRPr lang="en-US" sz="2800" dirty="0">
                <a:solidFill>
                  <a:schemeClr val="tx1">
                    <a:lumMod val="50000"/>
                  </a:schemeClr>
                </a:solidFill>
              </a:endParaRPr>
            </a:p>
          </p:txBody>
        </p:sp>
      </p:grpSp>
      <p:cxnSp>
        <p:nvCxnSpPr>
          <p:cNvPr id="27" name="Straight Arrow Connector 26"/>
          <p:cNvCxnSpPr>
            <a:stCxn id="12" idx="2"/>
            <a:endCxn id="15" idx="0"/>
          </p:cNvCxnSpPr>
          <p:nvPr/>
        </p:nvCxnSpPr>
        <p:spPr>
          <a:xfrm flipH="1">
            <a:off x="3128301" y="3207836"/>
            <a:ext cx="2331206" cy="46912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2" idx="2"/>
          </p:cNvCxnSpPr>
          <p:nvPr/>
        </p:nvCxnSpPr>
        <p:spPr>
          <a:xfrm>
            <a:off x="5459507" y="3207836"/>
            <a:ext cx="2232211" cy="48206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5-Point Star 28"/>
          <p:cNvSpPr/>
          <p:nvPr/>
        </p:nvSpPr>
        <p:spPr>
          <a:xfrm>
            <a:off x="9140551" y="3347000"/>
            <a:ext cx="688353" cy="685800"/>
          </a:xfrm>
          <a:prstGeom prst="star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933656" y="3979249"/>
            <a:ext cx="1668331" cy="1815882"/>
          </a:xfrm>
          <a:prstGeom prst="rect">
            <a:avLst/>
          </a:prstGeom>
        </p:spPr>
        <p:txBody>
          <a:bodyPr wrap="square">
            <a:spAutoFit/>
          </a:bodyPr>
          <a:lstStyle/>
          <a:p>
            <a:pPr algn="ct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Điều</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mà</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con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người</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hướng</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tới</a:t>
            </a:r>
            <a:endParaRPr lang="en-US" sz="2800" b="1" i="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5880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par>
                                <p:cTn id="18" presetID="2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circle(in)">
                                      <p:cBhvr>
                                        <p:cTn id="25" dur="2000"/>
                                        <p:tgtEl>
                                          <p:spTgt spid="28"/>
                                        </p:tgtEl>
                                      </p:cBhvr>
                                    </p:animEffect>
                                  </p:childTnLst>
                                </p:cTn>
                              </p:par>
                              <p:par>
                                <p:cTn id="26" presetID="6"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circle(in)">
                                      <p:cBhvr>
                                        <p:cTn id="28" dur="20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2000"/>
                                        <p:tgtEl>
                                          <p:spTgt spid="29"/>
                                        </p:tgtEl>
                                      </p:cBhvr>
                                    </p:animEffect>
                                    <p:anim calcmode="lin" valueType="num">
                                      <p:cBhvr>
                                        <p:cTn id="34" dur="2000" fill="hold"/>
                                        <p:tgtEl>
                                          <p:spTgt spid="29"/>
                                        </p:tgtEl>
                                        <p:attrNameLst>
                                          <p:attrName>ppt_w</p:attrName>
                                        </p:attrNameLst>
                                      </p:cBhvr>
                                      <p:tavLst>
                                        <p:tav tm="0" fmla="#ppt_w*sin(2.5*pi*$)">
                                          <p:val>
                                            <p:fltVal val="0"/>
                                          </p:val>
                                        </p:tav>
                                        <p:tav tm="100000">
                                          <p:val>
                                            <p:fltVal val="1"/>
                                          </p:val>
                                        </p:tav>
                                      </p:tavLst>
                                    </p:anim>
                                    <p:anim calcmode="lin" valueType="num">
                                      <p:cBhvr>
                                        <p:cTn id="35" dur="2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9" grpId="0" animBg="1"/>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22" name="Picture 21"/>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973798" y="2734994"/>
            <a:ext cx="1153604" cy="525041"/>
          </a:xfrm>
          <a:prstGeom prst="rect">
            <a:avLst/>
          </a:prstGeom>
        </p:spPr>
      </p:pic>
      <p:pic>
        <p:nvPicPr>
          <p:cNvPr id="42" name="Picture 41"/>
          <p:cNvPicPr>
            <a:picLocks noChangeAspect="1"/>
          </p:cNvPicPr>
          <p:nvPr/>
        </p:nvPicPr>
        <p:blipFill>
          <a:blip r:embed="rId3">
            <a:duotone>
              <a:prstClr val="black"/>
              <a:srgbClr val="FFFF00">
                <a:tint val="45000"/>
                <a:satMod val="40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973798" y="3933722"/>
            <a:ext cx="1153604" cy="525041"/>
          </a:xfrm>
          <a:prstGeom prst="rect">
            <a:avLst/>
          </a:prstGeom>
        </p:spPr>
      </p:pic>
      <p:pic>
        <p:nvPicPr>
          <p:cNvPr id="3" name="Picture 2"/>
          <p:cNvPicPr>
            <a:picLocks noChangeAspect="1"/>
          </p:cNvPicPr>
          <p:nvPr/>
        </p:nvPicPr>
        <p:blipFill>
          <a:blip r:embed="rId22"/>
          <a:stretch>
            <a:fillRect/>
          </a:stretch>
        </p:blipFill>
        <p:spPr>
          <a:xfrm>
            <a:off x="2774193" y="-243972"/>
            <a:ext cx="5415651" cy="2560772"/>
          </a:xfrm>
          <a:prstGeom prst="rect">
            <a:avLst/>
          </a:prstGeom>
        </p:spPr>
      </p:pic>
      <p:sp>
        <p:nvSpPr>
          <p:cNvPr id="6" name="Rectangle 5"/>
          <p:cNvSpPr/>
          <p:nvPr/>
        </p:nvSpPr>
        <p:spPr>
          <a:xfrm>
            <a:off x="345572" y="1813192"/>
            <a:ext cx="6929871" cy="590931"/>
          </a:xfrm>
          <a:prstGeom prst="rect">
            <a:avLst/>
          </a:prstGeom>
        </p:spPr>
        <p:txBody>
          <a:bodyPr wrap="square">
            <a:spAutoFit/>
          </a:bodyPr>
          <a:lstStyle/>
          <a:p>
            <a:pPr algn="ctr" defTabSz="1200150">
              <a:lnSpc>
                <a:spcPct val="90000"/>
              </a:lnSpc>
              <a:spcBef>
                <a:spcPct val="0"/>
              </a:spcBef>
              <a:spcAft>
                <a:spcPct val="35000"/>
              </a:spcAft>
            </a:pPr>
            <a:r>
              <a:rPr lang="en-US" sz="3600" b="1" dirty="0" err="1">
                <a:solidFill>
                  <a:schemeClr val="tx1">
                    <a:lumMod val="50000"/>
                  </a:schemeClr>
                </a:solidFill>
                <a:latin typeface="Times New Roman" panose="02020603050405020304" pitchFamily="18" charset="0"/>
                <a:cs typeface="Times New Roman" panose="02020603050405020304" pitchFamily="18" charset="0"/>
              </a:rPr>
              <a:t>Khẳng</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định</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hai</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loại</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khác</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biệt</a:t>
            </a:r>
            <a:r>
              <a:rPr lang="en-US" sz="3600" b="1"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2440426" y="2734994"/>
            <a:ext cx="6677070" cy="480131"/>
          </a:xfrm>
          <a:prstGeom prst="rect">
            <a:avLst/>
          </a:prstGeom>
        </p:spPr>
        <p:txBody>
          <a:bodyPr wrap="square">
            <a:spAutoFit/>
          </a:bodyPr>
          <a:lstStyle/>
          <a:p>
            <a:pPr algn="just" defTabSz="1200150">
              <a:lnSpc>
                <a:spcPct val="90000"/>
              </a:lnSpc>
              <a:spcBef>
                <a:spcPct val="0"/>
              </a:spcBef>
              <a:spcAft>
                <a:spcPct val="35000"/>
              </a:spcAft>
            </a:pPr>
            <a:r>
              <a:rPr lang="en-US" sz="2800" dirty="0" err="1">
                <a:solidFill>
                  <a:schemeClr val="tx1">
                    <a:lumMod val="50000"/>
                  </a:schemeClr>
                </a:solidFill>
                <a:latin typeface="Times New Roman" panose="02020603050405020304" pitchFamily="18" charset="0"/>
                <a:cs typeface="Times New Roman" panose="02020603050405020304" pitchFamily="18" charset="0"/>
              </a:rPr>
              <a:t>Bỏ</a:t>
            </a:r>
            <a:r>
              <a:rPr lang="en-US" sz="2800" dirty="0">
                <a:solidFill>
                  <a:schemeClr val="tx1">
                    <a:lumMod val="50000"/>
                  </a:schemeClr>
                </a:solidFill>
                <a:latin typeface="Times New Roman" panose="02020603050405020304" pitchFamily="18" charset="0"/>
                <a:cs typeface="Times New Roman" panose="02020603050405020304" pitchFamily="18" charset="0"/>
              </a:rPr>
              <a:t> qua </a:t>
            </a:r>
            <a:r>
              <a:rPr lang="en-US" sz="2800" dirty="0" err="1">
                <a:solidFill>
                  <a:schemeClr val="tx1">
                    <a:lumMod val="50000"/>
                  </a:schemeClr>
                </a:solidFill>
                <a:latin typeface="Times New Roman" panose="02020603050405020304" pitchFamily="18" charset="0"/>
                <a:cs typeface="Times New Roman" panose="02020603050405020304" pitchFamily="18" charset="0"/>
              </a:rPr>
              <a:t>nhóm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tạo</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vô</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50000"/>
                  </a:schemeClr>
                </a:solidFill>
                <a:latin typeface="Times New Roman" panose="02020603050405020304" pitchFamily="18" charset="0"/>
                <a:cs typeface="Times New Roman" panose="02020603050405020304" pitchFamily="18" charset="0"/>
              </a:rPr>
              <a:t>nghĩa</a:t>
            </a:r>
            <a:r>
              <a:rPr lang="en-US" sz="2800" dirty="0" smtClean="0">
                <a:solidFill>
                  <a:schemeClr val="tx1">
                    <a:lumMod val="50000"/>
                  </a:schemeClr>
                </a:solidFill>
                <a:latin typeface="Times New Roman" panose="02020603050405020304" pitchFamily="18" charset="0"/>
                <a:cs typeface="Times New Roman" panose="02020603050405020304" pitchFamily="18" charset="0"/>
              </a:rPr>
              <a:t> </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305878" y="3939999"/>
            <a:ext cx="7924800" cy="867930"/>
          </a:xfrm>
          <a:prstGeom prst="rect">
            <a:avLst/>
          </a:prstGeom>
        </p:spPr>
        <p:txBody>
          <a:bodyPr wrap="square">
            <a:spAutoFit/>
          </a:bodyPr>
          <a:lstStyle/>
          <a:p>
            <a:pPr algn="just" defTabSz="1200150">
              <a:lnSpc>
                <a:spcPct val="90000"/>
              </a:lnSpc>
              <a:spcBef>
                <a:spcPct val="0"/>
              </a:spcBef>
              <a:spcAft>
                <a:spcPct val="35000"/>
              </a:spcAft>
            </a:pPr>
            <a:r>
              <a:rPr lang="en-US" sz="2800" dirty="0" err="1">
                <a:solidFill>
                  <a:schemeClr val="tx1">
                    <a:lumMod val="50000"/>
                  </a:schemeClr>
                </a:solidFill>
                <a:latin typeface="Times New Roman" panose="02020603050405020304" pitchFamily="18" charset="0"/>
                <a:cs typeface="Times New Roman" panose="02020603050405020304" pitchFamily="18" charset="0"/>
              </a:rPr>
              <a:t>Đề</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cao</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giá</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trị</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thực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nl-NL" sz="2800" dirty="0">
                <a:solidFill>
                  <a:schemeClr val="tx1">
                    <a:lumMod val="50000"/>
                  </a:schemeClr>
                </a:solidFill>
                <a:latin typeface="Times New Roman" panose="02020603050405020304" pitchFamily="18" charset="0"/>
                <a:cs typeface="Times New Roman" panose="02020603050405020304" pitchFamily="18" charset="0"/>
              </a:rPr>
              <a:t>có ý nghĩa ở mỗi người sẽ khiến mọi người đặc biệt chú ý.</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23">
            <a:extLst>
              <a:ext uri="{BEBA8EAE-BF5A-486C-A8C5-ECC9F3942E4B}">
                <a14:imgProps xmlns:a14="http://schemas.microsoft.com/office/drawing/2010/main">
                  <a14:imgLayer r:embed="rId24">
                    <a14:imgEffect>
                      <a14:sharpenSoften amount="50000"/>
                    </a14:imgEffect>
                  </a14:imgLayer>
                </a14:imgProps>
              </a:ext>
              <a:ext uri="{28A0092B-C50C-407E-A947-70E740481C1C}">
                <a14:useLocalDpi xmlns:a14="http://schemas.microsoft.com/office/drawing/2010/main" val="0"/>
              </a:ext>
            </a:extLst>
          </a:blip>
          <a:stretch>
            <a:fillRect/>
          </a:stretch>
        </p:blipFill>
        <p:spPr>
          <a:xfrm>
            <a:off x="8680174" y="230180"/>
            <a:ext cx="3378815" cy="2239770"/>
          </a:xfrm>
          <a:prstGeom prst="rect">
            <a:avLst/>
          </a:prstGeom>
        </p:spPr>
      </p:pic>
    </p:spTree>
    <p:extLst>
      <p:ext uri="{BB962C8B-B14F-4D97-AF65-F5344CB8AC3E}">
        <p14:creationId xmlns:p14="http://schemas.microsoft.com/office/powerpoint/2010/main" val="423963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arn(inVertical)">
                                      <p:cBhvr>
                                        <p:cTn id="29" dur="500"/>
                                        <p:tgtEl>
                                          <p:spTgt spid="4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5" name="Google Shape;2353;p117"/>
          <p:cNvSpPr/>
          <p:nvPr/>
        </p:nvSpPr>
        <p:spPr>
          <a:xfrm>
            <a:off x="4586783" y="1667896"/>
            <a:ext cx="312598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6" name="Google Shape;2354;p117"/>
          <p:cNvSpPr/>
          <p:nvPr/>
        </p:nvSpPr>
        <p:spPr>
          <a:xfrm>
            <a:off x="8154083" y="1667896"/>
            <a:ext cx="3161493"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27" name="Google Shape;2368;p117"/>
          <p:cNvCxnSpPr/>
          <p:nvPr/>
        </p:nvCxnSpPr>
        <p:spPr>
          <a:xfrm rot="10800000">
            <a:off x="1903330" y="1330063"/>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28" name="Group 27"/>
          <p:cNvGrpSpPr/>
          <p:nvPr/>
        </p:nvGrpSpPr>
        <p:grpSpPr>
          <a:xfrm>
            <a:off x="1890521" y="1330063"/>
            <a:ext cx="7318903" cy="322800"/>
            <a:chOff x="1437176" y="1405200"/>
            <a:chExt cx="5489177" cy="242100"/>
          </a:xfrm>
        </p:grpSpPr>
        <p:cxnSp>
          <p:nvCxnSpPr>
            <p:cNvPr id="29"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30"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31"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sp>
        <p:nvSpPr>
          <p:cNvPr id="33" name="Google Shape;2353;p117"/>
          <p:cNvSpPr/>
          <p:nvPr/>
        </p:nvSpPr>
        <p:spPr>
          <a:xfrm>
            <a:off x="970622" y="1652863"/>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34" name="Rectangle 33"/>
          <p:cNvSpPr/>
          <p:nvPr/>
        </p:nvSpPr>
        <p:spPr>
          <a:xfrm>
            <a:off x="1053301" y="1975662"/>
            <a:ext cx="2825037" cy="3108543"/>
          </a:xfrm>
          <a:prstGeom prst="rect">
            <a:avLst/>
          </a:prstGeom>
        </p:spPr>
        <p:txBody>
          <a:bodyPr wrap="square">
            <a:spAutoFit/>
          </a:bodyPr>
          <a:lstStyle/>
          <a:p>
            <a:pPr lvl="0" algn="just">
              <a:defRPr/>
            </a:pPr>
            <a:r>
              <a:rPr lang="en-US" sz="2800" b="1" i="1" u="sng" dirty="0" err="1">
                <a:solidFill>
                  <a:srgbClr val="001A33"/>
                </a:solidFill>
                <a:latin typeface="Times New Roman" panose="02020603050405020304" pitchFamily="18" charset="0"/>
              </a:rPr>
              <a:t>Đoạn</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mở</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đầu</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giả</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kể</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một</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hồi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ức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tuổi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học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trò</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giáo</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viên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giao</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một</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bài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tập</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để</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học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sinh</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tự</a:t>
            </a:r>
            <a:r>
              <a:rPr lang="en-US" sz="2800" i="1" dirty="0">
                <a:solidFill>
                  <a:srgbClr val="001A33"/>
                </a:solidFill>
                <a:latin typeface="Times New Roman" panose="02020603050405020304" pitchFamily="18" charset="0"/>
              </a:rPr>
              <a:t> do </a:t>
            </a:r>
            <a:r>
              <a:rPr lang="en-US" sz="2800" i="1" dirty="0" err="1">
                <a:solidFill>
                  <a:srgbClr val="001A33"/>
                </a:solidFill>
                <a:latin typeface="Times New Roman" panose="02020603050405020304" pitchFamily="18" charset="0"/>
              </a:rPr>
              <a:t>thể</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hiện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sự</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khác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biệt</a:t>
            </a:r>
            <a:endParaRPr lang="en-US" sz="2800" i="1" dirty="0">
              <a:solidFill>
                <a:prstClr val="black"/>
              </a:solidFill>
              <a:latin typeface="Calibri"/>
            </a:endParaRPr>
          </a:p>
        </p:txBody>
      </p:sp>
      <p:sp>
        <p:nvSpPr>
          <p:cNvPr id="36" name="Rectangle 35"/>
          <p:cNvSpPr/>
          <p:nvPr/>
        </p:nvSpPr>
        <p:spPr>
          <a:xfrm>
            <a:off x="4662068" y="1975662"/>
            <a:ext cx="2944680" cy="3108543"/>
          </a:xfrm>
          <a:prstGeom prst="rect">
            <a:avLst/>
          </a:prstGeom>
        </p:spPr>
        <p:txBody>
          <a:bodyPr wrap="square">
            <a:spAutoFit/>
          </a:bodyPr>
          <a:lstStyle/>
          <a:p>
            <a:pPr lvl="0" algn="just">
              <a:defRPr/>
            </a:pPr>
            <a:r>
              <a:rPr lang="en-US" sz="2800" b="1" i="1" u="sng" dirty="0" err="1">
                <a:solidFill>
                  <a:srgbClr val="001A33"/>
                </a:solidFill>
                <a:latin typeface="Times New Roman" panose="02020603050405020304" pitchFamily="18" charset="0"/>
              </a:rPr>
              <a:t>Các</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đoạn</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tiếp</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câu</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chuyện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xoay</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quanh</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sự</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lựa</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chọn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của</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bạn</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học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sinh</a:t>
            </a:r>
            <a:r>
              <a:rPr lang="en-US" sz="2800" i="1" dirty="0">
                <a:solidFill>
                  <a:srgbClr val="001A33"/>
                </a:solidFill>
                <a:latin typeface="Times New Roman" panose="02020603050405020304" pitchFamily="18" charset="0"/>
              </a:rPr>
              <a:t> </a:t>
            </a:r>
          </a:p>
          <a:p>
            <a:pPr lvl="0" algn="just">
              <a:defRPr/>
            </a:pP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Khác</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biệt</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có</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nghĩa</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và</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khác</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biệt</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vô</a:t>
            </a:r>
            <a:r>
              <a:rPr lang="en-US" sz="2800" i="1" dirty="0">
                <a:solidFill>
                  <a:srgbClr val="001A33"/>
                </a:solidFill>
                <a:latin typeface="Times New Roman" panose="02020603050405020304" pitchFamily="18" charset="0"/>
                <a:sym typeface="Wingdings" panose="05000000000000000000" pitchFamily="2" charset="2"/>
              </a:rPr>
              <a:t> </a:t>
            </a:r>
            <a:r>
              <a:rPr lang="en-US" sz="2800" i="1" dirty="0" err="1">
                <a:solidFill>
                  <a:srgbClr val="001A33"/>
                </a:solidFill>
                <a:latin typeface="Times New Roman" panose="02020603050405020304" pitchFamily="18" charset="0"/>
                <a:sym typeface="Wingdings" panose="05000000000000000000" pitchFamily="2" charset="2"/>
              </a:rPr>
              <a:t>nghĩa</a:t>
            </a:r>
            <a:endParaRPr lang="en-US" sz="2800" i="1" dirty="0">
              <a:solidFill>
                <a:prstClr val="black"/>
              </a:solidFill>
              <a:latin typeface="Calibri"/>
            </a:endParaRPr>
          </a:p>
        </p:txBody>
      </p:sp>
      <p:sp>
        <p:nvSpPr>
          <p:cNvPr id="38" name="Rectangle 37"/>
          <p:cNvSpPr/>
          <p:nvPr/>
        </p:nvSpPr>
        <p:spPr>
          <a:xfrm>
            <a:off x="8224559" y="1990695"/>
            <a:ext cx="2940891" cy="2246769"/>
          </a:xfrm>
          <a:prstGeom prst="rect">
            <a:avLst/>
          </a:prstGeom>
        </p:spPr>
        <p:txBody>
          <a:bodyPr wrap="square">
            <a:spAutoFit/>
          </a:bodyPr>
          <a:lstStyle/>
          <a:p>
            <a:pPr lvl="0" algn="just">
              <a:defRPr/>
            </a:pPr>
            <a:r>
              <a:rPr lang="en-US" sz="2800" b="1" i="1" u="sng" dirty="0" err="1">
                <a:solidFill>
                  <a:srgbClr val="001A33"/>
                </a:solidFill>
                <a:latin typeface="Times New Roman" panose="02020603050405020304" pitchFamily="18" charset="0"/>
              </a:rPr>
              <a:t>Đoạn</a:t>
            </a:r>
            <a:r>
              <a:rPr lang="en-US" sz="2800" b="1" i="1" u="sng" dirty="0">
                <a:solidFill>
                  <a:srgbClr val="001A33"/>
                </a:solidFill>
                <a:latin typeface="Times New Roman" panose="02020603050405020304" pitchFamily="18" charset="0"/>
              </a:rPr>
              <a:t> </a:t>
            </a:r>
            <a:r>
              <a:rPr lang="en-US" sz="2800" b="1" i="1" u="sng" dirty="0" err="1">
                <a:solidFill>
                  <a:srgbClr val="001A33"/>
                </a:solidFill>
                <a:latin typeface="Times New Roman" panose="02020603050405020304" pitchFamily="18" charset="0"/>
              </a:rPr>
              <a:t>cuối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khẳng</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định</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sự</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khác</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biệt</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có</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nghĩa</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mới</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là</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điều</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mà</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chúng</a:t>
            </a:r>
            <a:r>
              <a:rPr lang="en-US" sz="2800" i="1" dirty="0">
                <a:solidFill>
                  <a:srgbClr val="001A33"/>
                </a:solidFill>
                <a:latin typeface="Times New Roman" panose="02020603050405020304" pitchFamily="18" charset="0"/>
              </a:rPr>
              <a:t> ta </a:t>
            </a:r>
            <a:r>
              <a:rPr lang="en-US" sz="2800" i="1" dirty="0" err="1">
                <a:solidFill>
                  <a:srgbClr val="001A33"/>
                </a:solidFill>
                <a:latin typeface="Times New Roman" panose="02020603050405020304" pitchFamily="18" charset="0"/>
              </a:rPr>
              <a:t>hướng</a:t>
            </a:r>
            <a:r>
              <a:rPr lang="en-US" sz="2800" i="1" dirty="0">
                <a:solidFill>
                  <a:srgbClr val="001A33"/>
                </a:solidFill>
                <a:latin typeface="Times New Roman" panose="02020603050405020304" pitchFamily="18" charset="0"/>
              </a:rPr>
              <a:t> </a:t>
            </a:r>
            <a:r>
              <a:rPr lang="en-US" sz="2800" i="1" dirty="0" err="1">
                <a:solidFill>
                  <a:srgbClr val="001A33"/>
                </a:solidFill>
                <a:latin typeface="Times New Roman" panose="02020603050405020304" pitchFamily="18" charset="0"/>
              </a:rPr>
              <a:t>tới</a:t>
            </a:r>
            <a:endParaRPr lang="en-US" sz="2800" i="1" dirty="0">
              <a:solidFill>
                <a:prstClr val="black"/>
              </a:solidFill>
              <a:latin typeface="Calibri"/>
            </a:endParaRPr>
          </a:p>
        </p:txBody>
      </p:sp>
      <p:pic>
        <p:nvPicPr>
          <p:cNvPr id="2" name="Picture 1"/>
          <p:cNvPicPr>
            <a:picLocks noChangeAspect="1"/>
          </p:cNvPicPr>
          <p:nvPr/>
        </p:nvPicPr>
        <p:blipFill>
          <a:blip r:embed="rId3"/>
          <a:stretch>
            <a:fillRect/>
          </a:stretch>
        </p:blipFill>
        <p:spPr>
          <a:xfrm>
            <a:off x="2525257" y="216628"/>
            <a:ext cx="6931753" cy="1609483"/>
          </a:xfrm>
          <a:prstGeom prst="rect">
            <a:avLst/>
          </a:prstGeom>
        </p:spPr>
      </p:pic>
      <p:sp>
        <p:nvSpPr>
          <p:cNvPr id="19" name="Rectangle 18"/>
          <p:cNvSpPr/>
          <p:nvPr/>
        </p:nvSpPr>
        <p:spPr>
          <a:xfrm>
            <a:off x="1248733" y="5170922"/>
            <a:ext cx="9916717" cy="954107"/>
          </a:xfrm>
          <a:prstGeom prst="rect">
            <a:avLst/>
          </a:prstGeom>
        </p:spPr>
        <p:txBody>
          <a:bodyPr wrap="square">
            <a:spAutoFit/>
          </a:bodyPr>
          <a:lstStyle/>
          <a:p>
            <a:pPr algn="ctr"/>
            <a:r>
              <a:rPr lang="en-US" sz="2800" b="1" i="1" dirty="0" err="1" smtClean="0">
                <a:solidFill>
                  <a:srgbClr val="FF0000"/>
                </a:solidFill>
                <a:latin typeface="Times New Roman" panose="02020603050405020304" pitchFamily="18" charset="0"/>
                <a:ea typeface="Times New Roman" panose="02020603050405020304" pitchFamily="18" charset="0"/>
              </a:rPr>
              <a:t>Đi</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từ</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thực</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tế</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để</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rút</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ra</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điều</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cần</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bàn</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luận</a:t>
            </a: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Vấn</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đề</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trở</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nên</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gẫn</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gũi</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nhẹ</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nhàng</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dễ</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tiếp</a:t>
            </a:r>
            <a:r>
              <a:rPr lang="en-US" sz="2800" b="1" i="1"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cận</a:t>
            </a:r>
            <a:endParaRPr lang="en-US" sz="2800" b="1" i="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289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inVertic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3" grpId="0" animBg="1"/>
      <p:bldP spid="34" grpId="0"/>
      <p:bldP spid="36" grpId="0"/>
      <p:bldP spid="3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57900" y="850232"/>
            <a:ext cx="4368648" cy="3962450"/>
          </a:xfrm>
          <a:prstGeom prst="rect">
            <a:avLst/>
          </a:prstGeom>
        </p:spPr>
      </p:pic>
    </p:spTree>
    <p:extLst>
      <p:ext uri="{BB962C8B-B14F-4D97-AF65-F5344CB8AC3E}">
        <p14:creationId xmlns:p14="http://schemas.microsoft.com/office/powerpoint/2010/main" val="39118604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72588" y="1071696"/>
            <a:ext cx="5822574" cy="4893869"/>
          </a:xfrm>
          <a:prstGeom prst="rect">
            <a:avLst/>
          </a:prstGeom>
        </p:spPr>
      </p:pic>
      <p:pic>
        <p:nvPicPr>
          <p:cNvPr id="9" name="Picture 5"/>
          <p:cNvPicPr>
            <a:picLocks noChangeAspect="1"/>
          </p:cNvPicPr>
          <p:nvPr/>
        </p:nvPicPr>
        <p:blipFill>
          <a:blip r:embed="rId4"/>
          <a:srcRect/>
          <a:stretch>
            <a:fillRect/>
          </a:stretch>
        </p:blipFill>
        <p:spPr>
          <a:xfrm>
            <a:off x="-2456843" y="-849063"/>
            <a:ext cx="7443835" cy="3228764"/>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598525" y="491639"/>
            <a:ext cx="6511608" cy="5740349"/>
          </a:xfrm>
          <a:prstGeom prst="rect">
            <a:avLst/>
          </a:prstGeom>
        </p:spPr>
      </p:pic>
      <p:sp>
        <p:nvSpPr>
          <p:cNvPr id="10" name="TextBox 9"/>
          <p:cNvSpPr txBox="1"/>
          <p:nvPr/>
        </p:nvSpPr>
        <p:spPr>
          <a:xfrm>
            <a:off x="8987868" y="4830122"/>
            <a:ext cx="2916183" cy="646331"/>
          </a:xfrm>
          <a:prstGeom prst="rect">
            <a:avLst/>
          </a:prstGeom>
          <a:noFill/>
        </p:spPr>
        <p:txBody>
          <a:bodyPr wrap="none" rtlCol="0">
            <a:spAutoFit/>
          </a:bodyPr>
          <a:lstStyle/>
          <a:p>
            <a:r>
              <a:rPr lang="en-US" sz="3600" dirty="0" err="1" smtClean="0">
                <a:solidFill>
                  <a:schemeClr val="tx1">
                    <a:lumMod val="50000"/>
                  </a:schemeClr>
                </a:solidFill>
                <a:latin typeface="Times New Roman" panose="02020603050405020304" pitchFamily="18" charset="0"/>
                <a:cs typeface="Times New Roman" panose="02020603050405020304" pitchFamily="18" charset="0"/>
              </a:rPr>
              <a:t>Giong</a:t>
            </a:r>
            <a:r>
              <a:rPr lang="en-US" sz="3600" dirty="0" smtClean="0">
                <a:solidFill>
                  <a:schemeClr val="tx1">
                    <a:lumMod val="50000"/>
                  </a:schemeClr>
                </a:solidFill>
                <a:latin typeface="Times New Roman" panose="02020603050405020304" pitchFamily="18" charset="0"/>
                <a:cs typeface="Times New Roman" panose="02020603050405020304" pitchFamily="18" charset="0"/>
              </a:rPr>
              <a:t>-mi </a:t>
            </a:r>
            <a:r>
              <a:rPr lang="en-US" sz="3600" dirty="0" err="1" smtClean="0">
                <a:solidFill>
                  <a:schemeClr val="tx1">
                    <a:lumMod val="50000"/>
                  </a:schemeClr>
                </a:solidFill>
                <a:latin typeface="Times New Roman" panose="02020603050405020304" pitchFamily="18" charset="0"/>
                <a:cs typeface="Times New Roman" panose="02020603050405020304" pitchFamily="18" charset="0"/>
              </a:rPr>
              <a:t>mun</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8041341" y="842682"/>
            <a:ext cx="2348753" cy="369332"/>
          </a:xfrm>
          <a:prstGeom prst="rect">
            <a:avLst/>
          </a:prstGeom>
          <a:noFill/>
        </p:spPr>
        <p:txBody>
          <a:bodyPr wrap="square" rtlCol="0">
            <a:spAutoFit/>
          </a:bodyPr>
          <a:lstStyle/>
          <a:p>
            <a:r>
              <a:rPr lang="en-US" dirty="0" err="1" smtClean="0"/>
              <a:t>Tiết</a:t>
            </a:r>
            <a:r>
              <a:rPr lang="en-US" smtClean="0"/>
              <a:t> 90,91</a:t>
            </a:r>
            <a:endParaRPr lang="en-US"/>
          </a:p>
        </p:txBody>
      </p:sp>
    </p:spTree>
    <p:extLst>
      <p:ext uri="{BB962C8B-B14F-4D97-AF65-F5344CB8AC3E}">
        <p14:creationId xmlns:p14="http://schemas.microsoft.com/office/powerpoint/2010/main" val="2374681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13" name="Google Shape;2289;p48"/>
          <p:cNvPicPr preferRelativeResize="0"/>
          <p:nvPr/>
        </p:nvPicPr>
        <p:blipFill>
          <a:blip r:embed="rId3">
            <a:alphaModFix amt="77000"/>
          </a:blip>
          <a:stretch>
            <a:fillRect/>
          </a:stretch>
        </p:blipFill>
        <p:spPr>
          <a:xfrm flipH="1">
            <a:off x="473841" y="1333596"/>
            <a:ext cx="3289977" cy="1526771"/>
          </a:xfrm>
          <a:prstGeom prst="rect">
            <a:avLst/>
          </a:prstGeom>
          <a:noFill/>
          <a:ln>
            <a:noFill/>
          </a:ln>
        </p:spPr>
      </p:pic>
      <p:pic>
        <p:nvPicPr>
          <p:cNvPr id="14" name="Google Shape;2319;p48"/>
          <p:cNvPicPr preferRelativeResize="0"/>
          <p:nvPr/>
        </p:nvPicPr>
        <p:blipFill>
          <a:blip r:embed="rId4">
            <a:alphaModFix amt="82000"/>
          </a:blip>
          <a:stretch>
            <a:fillRect/>
          </a:stretch>
        </p:blipFill>
        <p:spPr>
          <a:xfrm flipH="1">
            <a:off x="6153017" y="1336278"/>
            <a:ext cx="3289977" cy="1526771"/>
          </a:xfrm>
          <a:prstGeom prst="rect">
            <a:avLst/>
          </a:prstGeom>
          <a:noFill/>
          <a:ln>
            <a:noFill/>
          </a:ln>
        </p:spPr>
      </p:pic>
      <p:sp>
        <p:nvSpPr>
          <p:cNvPr id="15" name="Google Shape;2329;p48"/>
          <p:cNvSpPr txBox="1">
            <a:spLocks/>
          </p:cNvSpPr>
          <p:nvPr/>
        </p:nvSpPr>
        <p:spPr>
          <a:xfrm>
            <a:off x="591554" y="1796995"/>
            <a:ext cx="3052793"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kern="0" dirty="0" smtClean="0">
                <a:latin typeface="Times New Roman" panose="02020603050405020304" pitchFamily="18" charset="0"/>
                <a:cs typeface="Times New Roman" panose="02020603050405020304" pitchFamily="18" charset="0"/>
              </a:rPr>
              <a:t>1. </a:t>
            </a:r>
            <a:r>
              <a:rPr lang="en-US" sz="3600" b="1" kern="0" dirty="0" err="1" smtClean="0">
                <a:latin typeface="Times New Roman" panose="02020603050405020304" pitchFamily="18" charset="0"/>
                <a:cs typeface="Times New Roman" panose="02020603050405020304" pitchFamily="18" charset="0"/>
              </a:rPr>
              <a:t>Nghệ</a:t>
            </a:r>
            <a:r>
              <a:rPr lang="en-US" sz="3600" b="1" kern="0" dirty="0" smtClean="0">
                <a:latin typeface="Times New Roman" panose="02020603050405020304" pitchFamily="18" charset="0"/>
                <a:cs typeface="Times New Roman" panose="02020603050405020304" pitchFamily="18" charset="0"/>
              </a:rPr>
              <a:t> </a:t>
            </a:r>
            <a:r>
              <a:rPr lang="en-US" sz="3600" b="1" kern="0" dirty="0" err="1" smtClean="0">
                <a:latin typeface="Times New Roman" panose="02020603050405020304" pitchFamily="18" charset="0"/>
                <a:cs typeface="Times New Roman" panose="02020603050405020304" pitchFamily="18" charset="0"/>
              </a:rPr>
              <a:t>thuật</a:t>
            </a:r>
            <a:endParaRPr lang="en" sz="3600" b="1" kern="0" dirty="0">
              <a:latin typeface="Times New Roman" panose="02020603050405020304" pitchFamily="18" charset="0"/>
              <a:cs typeface="Times New Roman" panose="02020603050405020304" pitchFamily="18" charset="0"/>
            </a:endParaRPr>
          </a:p>
        </p:txBody>
      </p:sp>
      <p:sp>
        <p:nvSpPr>
          <p:cNvPr id="16" name="Google Shape;2329;p48"/>
          <p:cNvSpPr txBox="1">
            <a:spLocks/>
          </p:cNvSpPr>
          <p:nvPr/>
        </p:nvSpPr>
        <p:spPr>
          <a:xfrm>
            <a:off x="6153017" y="1799678"/>
            <a:ext cx="2794174"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kern="0" dirty="0" smtClean="0">
                <a:latin typeface="Times New Roman" panose="02020603050405020304" pitchFamily="18" charset="0"/>
                <a:cs typeface="Times New Roman" panose="02020603050405020304" pitchFamily="18" charset="0"/>
              </a:rPr>
              <a:t>2. </a:t>
            </a:r>
            <a:r>
              <a:rPr lang="en-US" sz="3600" b="1" kern="0" dirty="0" err="1" smtClean="0">
                <a:latin typeface="Times New Roman" panose="02020603050405020304" pitchFamily="18" charset="0"/>
                <a:cs typeface="Times New Roman" panose="02020603050405020304" pitchFamily="18" charset="0"/>
              </a:rPr>
              <a:t>Nội</a:t>
            </a:r>
            <a:r>
              <a:rPr lang="en-US" sz="3600" b="1" kern="0" dirty="0" smtClean="0">
                <a:latin typeface="Times New Roman" panose="02020603050405020304" pitchFamily="18" charset="0"/>
                <a:cs typeface="Times New Roman" panose="02020603050405020304" pitchFamily="18" charset="0"/>
              </a:rPr>
              <a:t> dung</a:t>
            </a:r>
            <a:endParaRPr lang="en" sz="3600" b="1" kern="0" dirty="0">
              <a:latin typeface="Times New Roman" panose="02020603050405020304" pitchFamily="18" charset="0"/>
              <a:cs typeface="Times New Roman" panose="02020603050405020304" pitchFamily="18" charset="0"/>
            </a:endParaRPr>
          </a:p>
        </p:txBody>
      </p:sp>
      <p:sp>
        <p:nvSpPr>
          <p:cNvPr id="9" name="Rectangle 11">
            <a:extLst>
              <a:ext uri="{FF2B5EF4-FFF2-40B4-BE49-F238E27FC236}">
                <a16:creationId xmlns:a16="http://schemas.microsoft.com/office/drawing/2014/main" id="{1B7D75AD-F202-4010-BA36-210A76F99956}"/>
              </a:ext>
            </a:extLst>
          </p:cNvPr>
          <p:cNvSpPr>
            <a:spLocks noChangeArrowheads="1"/>
          </p:cNvSpPr>
          <p:nvPr/>
        </p:nvSpPr>
        <p:spPr bwMode="gray">
          <a:xfrm>
            <a:off x="473841" y="2823292"/>
            <a:ext cx="4695214" cy="270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1917" tIns="60959" rIns="121917" bIns="6095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buClr>
                <a:srgbClr val="FFFFFF"/>
              </a:buClr>
              <a:buSzPts val="2800"/>
            </a:pP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Lí</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lẽ</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dẫn</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chứng</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phù</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hợp</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cụ</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thể</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có</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tính</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thuyết</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phục</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cao</a:t>
            </a:r>
            <a:endParaRPr lang="en-US" sz="2800" kern="0" dirty="0" smtClean="0">
              <a:solidFill>
                <a:prstClr val="black"/>
              </a:solidFill>
              <a:latin typeface="Times New Roman"/>
              <a:ea typeface="Times New Roman"/>
              <a:cs typeface="Times New Roman"/>
              <a:sym typeface="Times New Roman"/>
            </a:endParaRPr>
          </a:p>
          <a:p>
            <a:pPr algn="just">
              <a:lnSpc>
                <a:spcPct val="150000"/>
              </a:lnSpc>
              <a:buClr>
                <a:srgbClr val="FFFFFF"/>
              </a:buClr>
              <a:buSzPts val="2800"/>
            </a:pP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Cách</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triển</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khai</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nhẹ</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nhàng</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không</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mang</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tính</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chất</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giáo</a:t>
            </a:r>
            <a:r>
              <a:rPr lang="en-US" sz="2800" kern="0" dirty="0" smtClean="0">
                <a:solidFill>
                  <a:prstClr val="black"/>
                </a:solidFill>
                <a:latin typeface="Times New Roman"/>
                <a:ea typeface="Times New Roman"/>
                <a:cs typeface="Times New Roman"/>
                <a:sym typeface="Times New Roman"/>
              </a:rPr>
              <a:t> </a:t>
            </a:r>
            <a:r>
              <a:rPr lang="en-US" sz="2800" kern="0" dirty="0" err="1" smtClean="0">
                <a:solidFill>
                  <a:prstClr val="black"/>
                </a:solidFill>
                <a:latin typeface="Times New Roman"/>
                <a:ea typeface="Times New Roman"/>
                <a:cs typeface="Times New Roman"/>
                <a:sym typeface="Times New Roman"/>
              </a:rPr>
              <a:t>lí</a:t>
            </a:r>
            <a:r>
              <a:rPr lang="en-US" sz="2800" kern="0" dirty="0" smtClean="0">
                <a:solidFill>
                  <a:prstClr val="black"/>
                </a:solidFill>
                <a:latin typeface="Times New Roman"/>
                <a:ea typeface="Times New Roman"/>
                <a:cs typeface="Times New Roman"/>
                <a:sym typeface="Times New Roman"/>
              </a:rPr>
              <a:t>.</a:t>
            </a:r>
          </a:p>
        </p:txBody>
      </p:sp>
      <p:sp>
        <p:nvSpPr>
          <p:cNvPr id="2" name="Rectangle 1"/>
          <p:cNvSpPr/>
          <p:nvPr/>
        </p:nvSpPr>
        <p:spPr>
          <a:xfrm>
            <a:off x="6153017" y="3030030"/>
            <a:ext cx="4403193" cy="1384995"/>
          </a:xfrm>
          <a:prstGeom prst="rect">
            <a:avLst/>
          </a:prstGeom>
        </p:spPr>
        <p:txBody>
          <a:bodyPr wrap="square">
            <a:spAutoFit/>
          </a:bodyPr>
          <a:lstStyle/>
          <a:p>
            <a:pPr algn="just">
              <a:lnSpc>
                <a:spcPct val="150000"/>
              </a:lnSpc>
              <a:buClr>
                <a:srgbClr val="000000"/>
              </a:buClr>
              <a:buFont typeface="Arial"/>
              <a:buNone/>
            </a:pPr>
            <a:r>
              <a:rPr lang="en-US" sz="2800" kern="0" dirty="0" err="1">
                <a:solidFill>
                  <a:schemeClr val="tx1">
                    <a:lumMod val="50000"/>
                  </a:schemeClr>
                </a:solidFill>
                <a:latin typeface="Times New Roman"/>
                <a:ea typeface="Times New Roman"/>
                <a:cs typeface="Times New Roman"/>
                <a:sym typeface="Times New Roman"/>
              </a:rPr>
              <a:t>Khẳng</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định</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sự</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khác</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biệt</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có</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nghĩa</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luôn</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là</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điều</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xã</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hội</a:t>
            </a:r>
            <a:r>
              <a:rPr lang="en-US" sz="2800" kern="0" dirty="0">
                <a:solidFill>
                  <a:schemeClr val="tx1">
                    <a:lumMod val="50000"/>
                  </a:schemeClr>
                </a:solidFill>
                <a:latin typeface="Times New Roman"/>
                <a:ea typeface="Times New Roman"/>
                <a:cs typeface="Times New Roman"/>
                <a:sym typeface="Times New Roman"/>
              </a:rPr>
              <a:t> </a:t>
            </a:r>
            <a:r>
              <a:rPr lang="en-US" sz="2800" kern="0" dirty="0" err="1">
                <a:solidFill>
                  <a:schemeClr val="tx1">
                    <a:lumMod val="50000"/>
                  </a:schemeClr>
                </a:solidFill>
                <a:latin typeface="Times New Roman"/>
                <a:ea typeface="Times New Roman"/>
                <a:cs typeface="Times New Roman"/>
                <a:sym typeface="Times New Roman"/>
              </a:rPr>
              <a:t>cần</a:t>
            </a:r>
            <a:r>
              <a:rPr lang="en-US" sz="2800" kern="0" dirty="0">
                <a:solidFill>
                  <a:schemeClr val="tx1">
                    <a:lumMod val="50000"/>
                  </a:schemeClr>
                </a:solidFill>
                <a:latin typeface="Times New Roman"/>
                <a:ea typeface="Times New Roman"/>
                <a:cs typeface="Times New Roman"/>
                <a:sym typeface="Times New Roman"/>
              </a:rPr>
              <a:t>.</a:t>
            </a:r>
            <a:endParaRPr lang="vi-VN" sz="2800" kern="0" dirty="0">
              <a:solidFill>
                <a:schemeClr val="tx1">
                  <a:lumMod val="50000"/>
                </a:schemeClr>
              </a:solidFill>
              <a:latin typeface="Times New Roman"/>
              <a:ea typeface="Times New Roman"/>
              <a:cs typeface="Times New Roman"/>
              <a:sym typeface="Times New Roman"/>
            </a:endParaRPr>
          </a:p>
        </p:txBody>
      </p:sp>
      <p:pic>
        <p:nvPicPr>
          <p:cNvPr id="11" name="Picture 10"/>
          <p:cNvPicPr>
            <a:picLocks noChangeAspect="1"/>
          </p:cNvPicPr>
          <p:nvPr/>
        </p:nvPicPr>
        <p:blipFill>
          <a:blip r:embed="rId5"/>
          <a:stretch>
            <a:fillRect/>
          </a:stretch>
        </p:blipFill>
        <p:spPr>
          <a:xfrm>
            <a:off x="3701364" y="-1601420"/>
            <a:ext cx="4368648" cy="3962450"/>
          </a:xfrm>
          <a:prstGeom prst="rect">
            <a:avLst/>
          </a:prstGeom>
        </p:spPr>
      </p:pic>
    </p:spTree>
    <p:extLst>
      <p:ext uri="{BB962C8B-B14F-4D97-AF65-F5344CB8AC3E}">
        <p14:creationId xmlns:p14="http://schemas.microsoft.com/office/powerpoint/2010/main" val="204453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9"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p:cNvPicPr>
          <p:nvPr/>
        </p:nvPicPr>
        <p:blipFill>
          <a:blip r:embed="rId3"/>
          <a:srcRect/>
          <a:stretch>
            <a:fillRect/>
          </a:stretch>
        </p:blipFill>
        <p:spPr>
          <a:xfrm>
            <a:off x="-2456843" y="-849063"/>
            <a:ext cx="7443835" cy="3228764"/>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98525" y="491639"/>
            <a:ext cx="6511608" cy="5740349"/>
          </a:xfrm>
          <a:prstGeom prst="rect">
            <a:avLst/>
          </a:prstGeom>
        </p:spPr>
      </p:pic>
      <p:sp>
        <p:nvSpPr>
          <p:cNvPr id="3" name="Rectangle 2"/>
          <p:cNvSpPr/>
          <p:nvPr/>
        </p:nvSpPr>
        <p:spPr>
          <a:xfrm>
            <a:off x="7421217" y="1376654"/>
            <a:ext cx="3525078" cy="3970318"/>
          </a:xfrm>
          <a:prstGeom prst="rect">
            <a:avLst/>
          </a:prstGeom>
        </p:spPr>
        <p:txBody>
          <a:bodyPr wrap="square">
            <a:spAutoFit/>
          </a:bodyPr>
          <a:lstStyle/>
          <a:p>
            <a:pPr lvl="0" algn="just">
              <a:lnSpc>
                <a:spcPct val="150000"/>
              </a:lnSpc>
              <a:defRPr/>
            </a:pPr>
            <a:r>
              <a:rPr lang="en-US" sz="2800" dirty="0">
                <a:solidFill>
                  <a:schemeClr val="tx1">
                    <a:lumMod val="50000"/>
                  </a:schemeClr>
                </a:solidFill>
                <a:latin typeface="Times New Roman" panose="02020603050405020304" pitchFamily="18" charset="0"/>
                <a:cs typeface="Times New Roman" panose="02020603050405020304" pitchFamily="18" charset="0"/>
              </a:rPr>
              <a:t>Theo </a:t>
            </a:r>
            <a:r>
              <a:rPr lang="en-US" sz="2800" dirty="0" err="1">
                <a:solidFill>
                  <a:schemeClr val="tx1">
                    <a:lumMod val="50000"/>
                  </a:schemeClr>
                </a:solidFill>
                <a:latin typeface="Times New Roman" panose="02020603050405020304" pitchFamily="18" charset="0"/>
                <a:cs typeface="Times New Roman" panose="02020603050405020304" pitchFamily="18" charset="0"/>
              </a:rPr>
              <a:t>em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bài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học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về</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biệt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rút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ra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từ</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văn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bản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này</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có</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phải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chỉ</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có</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giá</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trị</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đối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với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học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sinh</a:t>
            </a:r>
            <a:r>
              <a:rPr lang="en-US" sz="2800" dirty="0">
                <a:solidFill>
                  <a:schemeClr val="tx1">
                    <a:lumMod val="50000"/>
                  </a:schemeClr>
                </a:solidFill>
                <a:latin typeface="Times New Roman" panose="02020603050405020304" pitchFamily="18" charset="0"/>
                <a:cs typeface="Times New Roman" panose="02020603050405020304" pitchFamily="18" charset="0"/>
              </a:rPr>
              <a:t> hay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Vì</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sao</a:t>
            </a:r>
            <a:r>
              <a:rPr lang="en-US" sz="2800" dirty="0">
                <a:solidFill>
                  <a:schemeClr val="tx1">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6167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1"/>
            <a:ext cx="12192000" cy="6875517"/>
          </a:xfrm>
          <a:prstGeom prst="rect">
            <a:avLst/>
          </a:prstGeom>
        </p:spPr>
      </p:pic>
      <p:sp>
        <p:nvSpPr>
          <p:cNvPr id="5" name="TextBox 4"/>
          <p:cNvSpPr txBox="1"/>
          <p:nvPr/>
        </p:nvSpPr>
        <p:spPr>
          <a:xfrm>
            <a:off x="3839817" y="4598894"/>
            <a:ext cx="8230964" cy="2123658"/>
          </a:xfrm>
          <a:prstGeom prst="rect">
            <a:avLst/>
          </a:prstGeom>
          <a:ln>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Với</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mở</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đầu</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Tôi</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muốn</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khác</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biệt</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vô</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nghĩa</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hãy</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viết</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tiếp</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5-7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để</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hoàn</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thành</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đoạn</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cs typeface="Times New Roman" panose="02020603050405020304" pitchFamily="18" charset="0"/>
              </a:rPr>
              <a:t>văn</a:t>
            </a:r>
            <a:r>
              <a:rPr lang="en-US" sz="440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08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875628f2c63ac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8" y="0"/>
            <a:ext cx="1222752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C:\Users\ADMIN\Desktop\Doreamon cau ca\0x0ss-8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1" y="1730826"/>
            <a:ext cx="5050975" cy="50509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Kết quả hình ảnh cho fish cartoon 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0297" y1="44282" x2="72079" y2="47214"/>
                        <a14:foregroundMark x1="21980" y1="28446" x2="28317" y2="68915"/>
                        <a14:foregroundMark x1="26139" y1="25513" x2="32475" y2="78886"/>
                        <a14:foregroundMark x1="26733" y1="26100" x2="34851" y2="53666"/>
                        <a14:foregroundMark x1="41386" y1="25220" x2="62772" y2="58065"/>
                        <a14:foregroundMark x1="52475" y1="25220" x2="59406" y2="43109"/>
                        <a14:foregroundMark x1="58614" y1="29619" x2="39406" y2="50147"/>
                        <a14:foregroundMark x1="52277" y1="30205" x2="38218" y2="43988"/>
                        <a14:foregroundMark x1="56040" y1="23754" x2="63168" y2="53079"/>
                        <a14:foregroundMark x1="29901" y1="21994" x2="14455" y2="29912"/>
                        <a14:foregroundMark x1="16634" y1="36070" x2="11287" y2="56012"/>
                        <a14:foregroundMark x1="14455" y1="34604" x2="12871" y2="43695"/>
                        <a14:foregroundMark x1="80000" y1="46628" x2="91881" y2="40469"/>
                      </a14:backgroundRemoval>
                    </a14:imgEffect>
                  </a14:imgLayer>
                </a14:imgProps>
              </a:ext>
              <a:ext uri="{28A0092B-C50C-407E-A947-70E740481C1C}">
                <a14:useLocalDpi xmlns:a14="http://schemas.microsoft.com/office/drawing/2010/main" val="0"/>
              </a:ext>
            </a:extLst>
          </a:blip>
          <a:srcRect/>
          <a:stretch>
            <a:fillRect/>
          </a:stretch>
        </p:blipFill>
        <p:spPr bwMode="auto">
          <a:xfrm rot="4154894">
            <a:off x="3064777" y="2448297"/>
            <a:ext cx="3281545" cy="22158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C:\Users\ADMIN\Desktop\Tai nguyen thiet ke tro choi\Angry birds epic birds\1505573783630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6400" y="5867400"/>
            <a:ext cx="1371600" cy="750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48106" y="38816"/>
            <a:ext cx="5454372" cy="1754322"/>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00" b="0" i="0" u="none" strike="noStrike" kern="1200" cap="none" spc="0" normalizeH="0" baseline="0" noProof="0" dirty="0" smtClean="0">
                <a:ln>
                  <a:noFill/>
                </a:ln>
                <a:solidFill>
                  <a:srgbClr val="0033CC"/>
                </a:solidFill>
                <a:effectLst/>
                <a:uLnTx/>
                <a:uFillTx/>
                <a:latin typeface="UTM Than Chien Tranh" panose="02040403050506020204" pitchFamily="18" charset="0"/>
                <a:cs typeface="+mn-cs"/>
              </a:rPr>
              <a:t>CÂU CÁ CÙNG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00" b="0" i="0" u="none" strike="noStrike" kern="1200" cap="none" spc="0" normalizeH="0" baseline="0" noProof="0" dirty="0" smtClean="0">
                <a:ln>
                  <a:noFill/>
                </a:ln>
                <a:solidFill>
                  <a:srgbClr val="0033CC"/>
                </a:solidFill>
                <a:effectLst/>
                <a:uLnTx/>
                <a:uFillTx/>
                <a:latin typeface="UTM Than Chien Tranh" panose="02040403050506020204" pitchFamily="18" charset="0"/>
                <a:cs typeface="+mn-cs"/>
              </a:rPr>
              <a:t>DORAEMON</a:t>
            </a:r>
            <a:endParaRPr kumimoji="0" lang="en-US" sz="5300" b="0" i="0" u="none" strike="noStrike" kern="1200" cap="none" spc="0" normalizeH="0" baseline="0" noProof="0" dirty="0">
              <a:ln>
                <a:noFill/>
              </a:ln>
              <a:solidFill>
                <a:srgbClr val="0033CC"/>
              </a:solidFill>
              <a:effectLst/>
              <a:uLnTx/>
              <a:uFillTx/>
              <a:latin typeface="UTM Than Chien Tranh" panose="02040403050506020204" pitchFamily="18" charset="0"/>
              <a:cs typeface="+mn-cs"/>
            </a:endParaRPr>
          </a:p>
        </p:txBody>
      </p:sp>
    </p:spTree>
    <p:extLst>
      <p:ext uri="{BB962C8B-B14F-4D97-AF65-F5344CB8AC3E}">
        <p14:creationId xmlns:p14="http://schemas.microsoft.com/office/powerpoint/2010/main" val="4485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par>
                          <p:cTn id="11" fill="hold">
                            <p:stCondLst>
                              <p:cond delay="500"/>
                            </p:stCondLst>
                            <p:childTnLst>
                              <p:par>
                                <p:cTn id="12" presetID="27" presetClass="emph" presetSubtype="0" repeatCount="4000" fill="remove" nodeType="afterEffect">
                                  <p:stCondLst>
                                    <p:cond delay="0"/>
                                  </p:stCondLst>
                                  <p:childTnLst>
                                    <p:animClr clrSpc="rgb" dir="cw">
                                      <p:cBhvr override="childStyle">
                                        <p:cTn id="13" dur="250" autoRev="1" fill="remove"/>
                                        <p:tgtEl>
                                          <p:spTgt spid="6">
                                            <p:txEl>
                                              <p:pRg st="0" end="0"/>
                                            </p:txEl>
                                          </p:spTgt>
                                        </p:tgtEl>
                                        <p:attrNameLst>
                                          <p:attrName>style.color</p:attrName>
                                        </p:attrNameLst>
                                      </p:cBhvr>
                                      <p:to>
                                        <a:schemeClr val="bg1"/>
                                      </p:to>
                                    </p:animClr>
                                    <p:animClr clrSpc="rgb" dir="cw">
                                      <p:cBhvr>
                                        <p:cTn id="14" dur="250" autoRev="1" fill="remove"/>
                                        <p:tgtEl>
                                          <p:spTgt spid="6">
                                            <p:txEl>
                                              <p:pRg st="0" end="0"/>
                                            </p:txEl>
                                          </p:spTgt>
                                        </p:tgtEl>
                                        <p:attrNameLst>
                                          <p:attrName>fillcolor</p:attrName>
                                        </p:attrNameLst>
                                      </p:cBhvr>
                                      <p:to>
                                        <a:schemeClr val="bg1"/>
                                      </p:to>
                                    </p:animClr>
                                    <p:set>
                                      <p:cBhvr>
                                        <p:cTn id="15" dur="250" autoRev="1" fill="remove"/>
                                        <p:tgtEl>
                                          <p:spTgt spid="6">
                                            <p:txEl>
                                              <p:pRg st="0" end="0"/>
                                            </p:txEl>
                                          </p:spTgt>
                                        </p:tgtEl>
                                        <p:attrNameLst>
                                          <p:attrName>fill.type</p:attrName>
                                        </p:attrNameLst>
                                      </p:cBhvr>
                                      <p:to>
                                        <p:strVal val="solid"/>
                                      </p:to>
                                    </p:set>
                                    <p:set>
                                      <p:cBhvr>
                                        <p:cTn id="16" dur="250" autoRev="1" fill="remove"/>
                                        <p:tgtEl>
                                          <p:spTgt spid="6">
                                            <p:txEl>
                                              <p:pRg st="0" end="0"/>
                                            </p:txEl>
                                          </p:spTgt>
                                        </p:tgtEl>
                                        <p:attrNameLst>
                                          <p:attrName>fill.on</p:attrName>
                                        </p:attrNameLst>
                                      </p:cBhvr>
                                      <p:to>
                                        <p:strVal val="true"/>
                                      </p:to>
                                    </p:set>
                                  </p:childTnLst>
                                </p:cTn>
                              </p:par>
                              <p:par>
                                <p:cTn id="17" presetID="27" presetClass="emph" presetSubtype="0" repeatCount="4000" fill="remove" nodeType="withEffect">
                                  <p:stCondLst>
                                    <p:cond delay="0"/>
                                  </p:stCondLst>
                                  <p:childTnLst>
                                    <p:animClr clrSpc="rgb" dir="cw">
                                      <p:cBhvr override="childStyle">
                                        <p:cTn id="18" dur="250" autoRev="1" fill="remove"/>
                                        <p:tgtEl>
                                          <p:spTgt spid="6">
                                            <p:txEl>
                                              <p:pRg st="1" end="1"/>
                                            </p:txEl>
                                          </p:spTgt>
                                        </p:tgtEl>
                                        <p:attrNameLst>
                                          <p:attrName>style.color</p:attrName>
                                        </p:attrNameLst>
                                      </p:cBhvr>
                                      <p:to>
                                        <a:schemeClr val="bg1"/>
                                      </p:to>
                                    </p:animClr>
                                    <p:animClr clrSpc="rgb" dir="cw">
                                      <p:cBhvr>
                                        <p:cTn id="19" dur="250" autoRev="1" fill="remove"/>
                                        <p:tgtEl>
                                          <p:spTgt spid="6">
                                            <p:txEl>
                                              <p:pRg st="1" end="1"/>
                                            </p:txEl>
                                          </p:spTgt>
                                        </p:tgtEl>
                                        <p:attrNameLst>
                                          <p:attrName>fillcolor</p:attrName>
                                        </p:attrNameLst>
                                      </p:cBhvr>
                                      <p:to>
                                        <a:schemeClr val="bg1"/>
                                      </p:to>
                                    </p:animClr>
                                    <p:set>
                                      <p:cBhvr>
                                        <p:cTn id="20" dur="250" autoRev="1" fill="remove"/>
                                        <p:tgtEl>
                                          <p:spTgt spid="6">
                                            <p:txEl>
                                              <p:pRg st="1" end="1"/>
                                            </p:txEl>
                                          </p:spTgt>
                                        </p:tgtEl>
                                        <p:attrNameLst>
                                          <p:attrName>fill.type</p:attrName>
                                        </p:attrNameLst>
                                      </p:cBhvr>
                                      <p:to>
                                        <p:strVal val="solid"/>
                                      </p:to>
                                    </p:set>
                                    <p:set>
                                      <p:cBhvr>
                                        <p:cTn id="21" dur="250" autoRev="1" fill="remove"/>
                                        <p:tgtEl>
                                          <p:spTgt spid="6">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ame_scr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nobita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518400" y="1207834"/>
            <a:ext cx="1219200" cy="16725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Kết quả hình ảnh cho fish box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1172" r="100000"/>
                    </a14:imgEffect>
                  </a14:imgLayer>
                </a14:imgProps>
              </a:ext>
              <a:ext uri="{28A0092B-C50C-407E-A947-70E740481C1C}">
                <a14:useLocalDpi xmlns:a14="http://schemas.microsoft.com/office/drawing/2010/main" val="0"/>
              </a:ext>
            </a:extLst>
          </a:blip>
          <a:srcRect/>
          <a:stretch>
            <a:fillRect/>
          </a:stretch>
        </p:blipFill>
        <p:spPr bwMode="auto">
          <a:xfrm>
            <a:off x="4160764" y="1783080"/>
            <a:ext cx="121920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ADMIN\Desktop\Doreamon cau ca\allison-mcgrath-crayonsswimming.gif">
            <a:hlinkClick r:id="rId7" action="ppaction://hlinksldjump"/>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000" y="5359400"/>
            <a:ext cx="1450656" cy="15231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ADMIN\Desktop\Doreamon cau ca\source (1).gif">
            <a:hlinkClick r:id="rId9" action="ppaction://hlinksldjump"/>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49603" y="5512527"/>
            <a:ext cx="1494972" cy="13454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Doreamon cau ca\giphy (4).gif">
            <a:hlinkClick r:id="rId11" action="ppaction://hlinksldjump"/>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2192000" y="3611881"/>
            <a:ext cx="1079501" cy="9943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ADMIN\Desktop\Doreamon cau ca\animated-tropical-fish-5-2.gif">
            <a:hlinkClick r:id="rId13" action="ppaction://hlinksldjump"/>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6301" y="4511129"/>
            <a:ext cx="1066301" cy="8381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Users\ADMIN\Desktop\Doreamon cau ca\largemouth_bass_swimming_hg_clr1.gif">
            <a:hlinkClick r:id="rId15" action="ppaction://hlinksldjump"/>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2044742" y="5180682"/>
            <a:ext cx="1875797" cy="10999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Doreamon cau ca\animated-emperor-fish.gif">
            <a:hlinkClick r:id="rId17" action="ppaction://hlinksldjump"/>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33600" y="3501190"/>
            <a:ext cx="1371600" cy="9715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Dore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55082" y="1452882"/>
            <a:ext cx="1569719" cy="156971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Doreamon cau ca\seahorse-animated-clipart-1.jpg"/>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1600" y="5698067"/>
            <a:ext cx="812800" cy="10837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ADMIN\Desktop\Doreamon cau ca\largemouth_bass_swimming_hg_clr1.gif">
            <a:hlinkClick r:id="rId21" action="ppaction://hlinksldjump"/>
          </p:cNvPr>
          <p:cNvPicPr>
            <a:picLocks noChangeAspect="1" noChangeArrowheads="1" noCrop="1"/>
          </p:cNvPicPr>
          <p:nvPr/>
        </p:nvPicPr>
        <p:blipFill>
          <a:blip r:embed="rId16"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235200" y="5664200"/>
            <a:ext cx="1503741" cy="755443"/>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a:xfrm>
            <a:off x="8996741" y="26924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5" name="Explosion 1 1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6" name="Explosion 1 1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3" name="Explosion 1 22"/>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4" name="Explosion 1 23"/>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5" name="Explosion 1 2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6" name="Explosion 1 2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CHÚC MỪNG</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314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1028"/>
                                        </p:tgtEl>
                                        <p:attrNameLst>
                                          <p:attrName>r</p:attrName>
                                        </p:attrNameLst>
                                      </p:cBhvr>
                                    </p:animRot>
                                    <p:animRot by="-240000">
                                      <p:cBhvr>
                                        <p:cTn id="7" dur="1000" fill="hold">
                                          <p:stCondLst>
                                            <p:cond delay="1000"/>
                                          </p:stCondLst>
                                        </p:cTn>
                                        <p:tgtEl>
                                          <p:spTgt spid="1028"/>
                                        </p:tgtEl>
                                        <p:attrNameLst>
                                          <p:attrName>r</p:attrName>
                                        </p:attrNameLst>
                                      </p:cBhvr>
                                    </p:animRot>
                                    <p:animRot by="240000">
                                      <p:cBhvr>
                                        <p:cTn id="8" dur="1000" fill="hold">
                                          <p:stCondLst>
                                            <p:cond delay="2000"/>
                                          </p:stCondLst>
                                        </p:cTn>
                                        <p:tgtEl>
                                          <p:spTgt spid="1028"/>
                                        </p:tgtEl>
                                        <p:attrNameLst>
                                          <p:attrName>r</p:attrName>
                                        </p:attrNameLst>
                                      </p:cBhvr>
                                    </p:animRot>
                                    <p:animRot by="-240000">
                                      <p:cBhvr>
                                        <p:cTn id="9" dur="1000" fill="hold">
                                          <p:stCondLst>
                                            <p:cond delay="3000"/>
                                          </p:stCondLst>
                                        </p:cTn>
                                        <p:tgtEl>
                                          <p:spTgt spid="1028"/>
                                        </p:tgtEl>
                                        <p:attrNameLst>
                                          <p:attrName>r</p:attrName>
                                        </p:attrNameLst>
                                      </p:cBhvr>
                                    </p:animRot>
                                    <p:animRot by="120000">
                                      <p:cBhvr>
                                        <p:cTn id="10" dur="1000" fill="hold">
                                          <p:stCondLst>
                                            <p:cond delay="4000"/>
                                          </p:stCondLst>
                                        </p:cTn>
                                        <p:tgtEl>
                                          <p:spTgt spid="102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1"/>
                                        </p:tgtEl>
                                        <p:attrNameLst>
                                          <p:attrName>r</p:attrName>
                                        </p:attrNameLst>
                                      </p:cBhvr>
                                    </p:animRot>
                                    <p:animRot by="-240000">
                                      <p:cBhvr>
                                        <p:cTn id="13" dur="600" fill="hold">
                                          <p:stCondLst>
                                            <p:cond delay="600"/>
                                          </p:stCondLst>
                                        </p:cTn>
                                        <p:tgtEl>
                                          <p:spTgt spid="1031"/>
                                        </p:tgtEl>
                                        <p:attrNameLst>
                                          <p:attrName>r</p:attrName>
                                        </p:attrNameLst>
                                      </p:cBhvr>
                                    </p:animRot>
                                    <p:animRot by="240000">
                                      <p:cBhvr>
                                        <p:cTn id="14" dur="600" fill="hold">
                                          <p:stCondLst>
                                            <p:cond delay="1200"/>
                                          </p:stCondLst>
                                        </p:cTn>
                                        <p:tgtEl>
                                          <p:spTgt spid="1031"/>
                                        </p:tgtEl>
                                        <p:attrNameLst>
                                          <p:attrName>r</p:attrName>
                                        </p:attrNameLst>
                                      </p:cBhvr>
                                    </p:animRot>
                                    <p:animRot by="-240000">
                                      <p:cBhvr>
                                        <p:cTn id="15" dur="600" fill="hold">
                                          <p:stCondLst>
                                            <p:cond delay="1800"/>
                                          </p:stCondLst>
                                        </p:cTn>
                                        <p:tgtEl>
                                          <p:spTgt spid="1031"/>
                                        </p:tgtEl>
                                        <p:attrNameLst>
                                          <p:attrName>r</p:attrName>
                                        </p:attrNameLst>
                                      </p:cBhvr>
                                    </p:animRot>
                                    <p:animRot by="120000">
                                      <p:cBhvr>
                                        <p:cTn id="16" dur="600" fill="hold">
                                          <p:stCondLst>
                                            <p:cond delay="2400"/>
                                          </p:stCondLst>
                                        </p:cTn>
                                        <p:tgtEl>
                                          <p:spTgt spid="1031"/>
                                        </p:tgtEl>
                                        <p:attrNameLst>
                                          <p:attrName>r</p:attrName>
                                        </p:attrNameLst>
                                      </p:cBhvr>
                                    </p:animRot>
                                  </p:childTnLst>
                                </p:cTn>
                              </p:par>
                              <p:par>
                                <p:cTn id="17" presetID="38" presetClass="path" presetSubtype="0" repeatCount="indefinite" accel="50000" decel="50000" fill="hold" nodeType="withEffect">
                                  <p:stCondLst>
                                    <p:cond delay="0"/>
                                  </p:stCondLst>
                                  <p:childTnLst>
                                    <p:animMotion origin="layout" path="M 1.94444E-6 -0.02859 L 0.01597 0.03249 L 0.03107 -0.02859 L 0.04705 0.03249 L 0.06302 -0.02859 L 0.07795 0.03249 L 0.09392 -0.02859 L 0.10903 0.03249 L 0.125 -0.02859 L 0.14097 0.03249 L 0.15607 -0.02859 L 0.17205 0.03249 L 0.18698 -0.02859 L 0.20295 0.03249 L 0.21892 -0.02859 L 0.23403 0.03249 L 0.25 -0.02859 " pathEditMode="relative" rAng="0" ptsTypes="FFFFFFFFFFFFFFFFF">
                                      <p:cBhvr>
                                        <p:cTn id="18" dur="18000" fill="hold"/>
                                        <p:tgtEl>
                                          <p:spTgt spid="18"/>
                                        </p:tgtEl>
                                        <p:attrNameLst>
                                          <p:attrName>ppt_x</p:attrName>
                                          <p:attrName>ppt_y</p:attrName>
                                        </p:attrNameLst>
                                      </p:cBhvr>
                                      <p:rCtr x="12500" y="3054"/>
                                    </p:animMotion>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7"/>
                                        </p:tgtEl>
                                        <p:attrNameLst>
                                          <p:attrName>r</p:attrName>
                                        </p:attrNameLst>
                                      </p:cBhvr>
                                    </p:animRot>
                                    <p:animRot by="-240000">
                                      <p:cBhvr>
                                        <p:cTn id="21" dur="200" fill="hold">
                                          <p:stCondLst>
                                            <p:cond delay="200"/>
                                          </p:stCondLst>
                                        </p:cTn>
                                        <p:tgtEl>
                                          <p:spTgt spid="17"/>
                                        </p:tgtEl>
                                        <p:attrNameLst>
                                          <p:attrName>r</p:attrName>
                                        </p:attrNameLst>
                                      </p:cBhvr>
                                    </p:animRot>
                                    <p:animRot by="240000">
                                      <p:cBhvr>
                                        <p:cTn id="22" dur="200" fill="hold">
                                          <p:stCondLst>
                                            <p:cond delay="400"/>
                                          </p:stCondLst>
                                        </p:cTn>
                                        <p:tgtEl>
                                          <p:spTgt spid="17"/>
                                        </p:tgtEl>
                                        <p:attrNameLst>
                                          <p:attrName>r</p:attrName>
                                        </p:attrNameLst>
                                      </p:cBhvr>
                                    </p:animRot>
                                    <p:animRot by="-240000">
                                      <p:cBhvr>
                                        <p:cTn id="23" dur="200" fill="hold">
                                          <p:stCondLst>
                                            <p:cond delay="600"/>
                                          </p:stCondLst>
                                        </p:cTn>
                                        <p:tgtEl>
                                          <p:spTgt spid="17"/>
                                        </p:tgtEl>
                                        <p:attrNameLst>
                                          <p:attrName>r</p:attrName>
                                        </p:attrNameLst>
                                      </p:cBhvr>
                                    </p:animRot>
                                    <p:animRot by="120000">
                                      <p:cBhvr>
                                        <p:cTn id="24" dur="200" fill="hold">
                                          <p:stCondLst>
                                            <p:cond delay="800"/>
                                          </p:stCondLst>
                                        </p:cTn>
                                        <p:tgtEl>
                                          <p:spTgt spid="17"/>
                                        </p:tgtEl>
                                        <p:attrNameLst>
                                          <p:attrName>r</p:attrName>
                                        </p:attrNameLst>
                                      </p:cBhvr>
                                    </p:animRot>
                                  </p:childTnLst>
                                </p:cTn>
                              </p:par>
                              <p:par>
                                <p:cTn id="2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26" dur="27000" fill="hold"/>
                                        <p:tgtEl>
                                          <p:spTgt spid="20"/>
                                        </p:tgtEl>
                                        <p:attrNameLst>
                                          <p:attrName>ppt_x</p:attrName>
                                          <p:attrName>ppt_y</p:attrName>
                                        </p:attrNameLst>
                                      </p:cBhvr>
                                      <p:rCtr x="56354" y="154"/>
                                    </p:animMotion>
                                  </p:childTnLst>
                                </p:cTn>
                              </p:par>
                              <p:par>
                                <p:cTn id="2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28" dur="37000" fill="hold"/>
                                        <p:tgtEl>
                                          <p:spTgt spid="1030"/>
                                        </p:tgtEl>
                                        <p:attrNameLst>
                                          <p:attrName>ppt_x</p:attrName>
                                          <p:attrName>ppt_y</p:attrName>
                                        </p:attrNameLst>
                                      </p:cBhvr>
                                      <p:rCtr x="58333" y="-772"/>
                                    </p:animMotion>
                                  </p:childTnLst>
                                </p:cTn>
                              </p:par>
                              <p:par>
                                <p:cTn id="29" presetID="35" presetClass="path" presetSubtype="0" repeatCount="indefinite" accel="50000" decel="50000" fill="hold" nodeType="withEffect">
                                  <p:stCondLst>
                                    <p:cond delay="0"/>
                                  </p:stCondLst>
                                  <p:childTnLst>
                                    <p:animMotion origin="layout" path="M -0.00156 -0.00583 L -1.14427 0.00528 " pathEditMode="relative" rAng="0" ptsTypes="AA">
                                      <p:cBhvr>
                                        <p:cTn id="30" dur="30000" fill="hold"/>
                                        <p:tgtEl>
                                          <p:spTgt spid="19"/>
                                        </p:tgtEl>
                                        <p:attrNameLst>
                                          <p:attrName>ppt_x</p:attrName>
                                          <p:attrName>ppt_y</p:attrName>
                                        </p:attrNameLst>
                                      </p:cBhvr>
                                      <p:rCtr x="-57135" y="555"/>
                                    </p:animMotion>
                                  </p:childTnLst>
                                </p:cTn>
                              </p:par>
                              <p:par>
                                <p:cTn id="31" presetID="35" presetClass="path" presetSubtype="0" repeatCount="indefinite" accel="50000" decel="50000" fill="hold" nodeType="withEffect">
                                  <p:stCondLst>
                                    <p:cond delay="0"/>
                                  </p:stCondLst>
                                  <p:childTnLst>
                                    <p:animMotion origin="layout" path="M 3.05556E-6 -1.61577E-6 L -1.15643 0.02443 " pathEditMode="relative" rAng="0" ptsTypes="AA">
                                      <p:cBhvr>
                                        <p:cTn id="32" dur="31000" fill="hold"/>
                                        <p:tgtEl>
                                          <p:spTgt spid="21"/>
                                        </p:tgtEl>
                                        <p:attrNameLst>
                                          <p:attrName>ppt_x</p:attrName>
                                          <p:attrName>ppt_y</p:attrName>
                                        </p:attrNameLst>
                                      </p:cBhvr>
                                      <p:rCtr x="-57830" y="1222"/>
                                    </p:animMotion>
                                  </p:childTnLst>
                                </p:cTn>
                              </p:par>
                              <p:par>
                                <p:cTn id="33" presetID="35" presetClass="path" presetSubtype="0" repeatCount="indefinite" accel="50000" decel="50000" fill="hold" nodeType="withEffect">
                                  <p:stCondLst>
                                    <p:cond delay="0"/>
                                  </p:stCondLst>
                                  <p:childTnLst>
                                    <p:animMotion origin="layout" path="M 0.08195 0.03306 L 1.19827 -0.04109 " pathEditMode="relative" rAng="0" ptsTypes="AA">
                                      <p:cBhvr>
                                        <p:cTn id="34" dur="31000" fill="hold"/>
                                        <p:tgtEl>
                                          <p:spTgt spid="22"/>
                                        </p:tgtEl>
                                        <p:attrNameLst>
                                          <p:attrName>ppt_x</p:attrName>
                                          <p:attrName>ppt_y</p:attrName>
                                        </p:attrNameLst>
                                      </p:cBhvr>
                                      <p:rCtr x="55816" y="-370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1.38889E-6 3.98517E-7 C -0.01598 -0.00927 -0.02986 -0.02843 -0.04601 -0.03677 C -0.05972 -0.04387 -0.07257 -0.04758 -0.08577 -0.05654 C -0.09445 -0.06241 -0.09584 -0.05592 -0.10643 -0.06766 C -0.12327 -0.0862 -0.14254 -0.09546 -0.16042 -0.10998 C -0.17709 -0.12358 -0.19167 -0.13902 -0.20955 -0.14674 C -0.21823 -0.15756 -0.22865 -0.16157 -0.2382 -0.1693 C -0.25365 -0.18165 -0.26789 -0.19463 -0.2842 -0.20328 C -0.28941 -0.20884 -0.29445 -0.21594 -0.3 -0.22027 C -0.30712 -0.22583 -0.31511 -0.22645 -0.32223 -0.2317 C -0.33716 -0.24282 -0.3507 -0.25981 -0.36667 -0.26537 C -0.37275 -0.27958 -0.375 -0.27989 -0.3842 -0.28514 C -0.3915 -0.29843 -0.40226 -0.30368 -0.40955 -0.31635 C -0.42032 -0.33581 -0.41476 -0.33087 -0.42379 -0.33612 C -0.43177 -0.35064 -0.44202 -0.3633 -0.44931 -0.37844 C -0.46355 -0.40779 -0.44532 -0.37442 -0.45868 -0.39821 C -0.46302 -0.41737 -0.47049 -0.43158 -0.47622 -0.44919 C -0.47674 -0.45289 -0.47657 -0.45722 -0.47778 -0.46031 C -0.47882 -0.46309 -0.4816 -0.46278 -0.48264 -0.46587 C -0.48403 -0.47019 -0.48334 -0.47544 -0.4842 -0.48008 C -0.48646 -0.49151 -0.49271 -0.49676 -0.49532 -0.5085 C -0.49705 -0.51684 -0.49775 -0.5258 -0.5 -0.53383 C -0.50313 -0.54464 -0.5066 -0.55577 -0.50799 -0.56781 C -0.51164 -0.59778 -0.50764 -0.57368 -0.51111 -0.59315 C -0.51667 -0.67347 -0.51493 -0.64072 -0.51111 -0.80198 C -0.51094 -0.81187 -0.50261 -0.81928 -0.49844 -0.82175 C -0.48212 -0.85234 -0.46736 -0.81588 -0.454 -0.80785 C -0.44983 -0.80229 -0.44566 -0.79611 -0.44132 -0.79086 C -0.4382 -0.78715 -0.43177 -0.77943 -0.43177 -0.77943 C -0.42674 -0.76615 -0.41945 -0.75472 -0.41598 -0.73989 C -0.41198 -0.7229 -0.41424 -0.73031 -0.40955 -0.71734 C -0.40764 -0.69386 -0.40157 -0.67038 -0.40157 -0.6469 " pathEditMode="relative" ptsTypes="fffffffffffffffffffffffffffffffA">
                                      <p:cBhvr>
                                        <p:cTn id="39" dur="2000" fill="hold"/>
                                        <p:tgtEl>
                                          <p:spTgt spid="17"/>
                                        </p:tgtEl>
                                        <p:attrNameLst>
                                          <p:attrName>ppt_x</p:attrName>
                                          <p:attrName>ppt_y</p:attrName>
                                        </p:attrNameLst>
                                      </p:cBhvr>
                                    </p:animMotion>
                                  </p:childTnLst>
                                </p:cTn>
                              </p:par>
                              <p:par>
                                <p:cTn id="40" presetID="1"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par>
                          <p:cTn id="42" fill="hold">
                            <p:stCondLst>
                              <p:cond delay="2000"/>
                            </p:stCondLst>
                            <p:childTnLst>
                              <p:par>
                                <p:cTn id="43" presetID="1" presetClass="exit" presetSubtype="0" fill="hold" nodeType="afterEffect">
                                  <p:stCondLst>
                                    <p:cond delay="0"/>
                                  </p:stCondLst>
                                  <p:childTnLst>
                                    <p:set>
                                      <p:cBhvr>
                                        <p:cTn id="44" dur="1" fill="hold">
                                          <p:stCondLst>
                                            <p:cond delay="0"/>
                                          </p:stCondLst>
                                        </p:cTn>
                                        <p:tgtEl>
                                          <p:spTgt spid="17"/>
                                        </p:tgtEl>
                                        <p:attrNameLst>
                                          <p:attrName>style.visibility</p:attrName>
                                        </p:attrNameLst>
                                      </p:cBhvr>
                                      <p:to>
                                        <p:strVal val="hidden"/>
                                      </p:to>
                                    </p:set>
                                  </p:childTnLst>
                                </p:cTn>
                              </p:par>
                            </p:childTnLst>
                          </p:cTn>
                        </p:par>
                        <p:par>
                          <p:cTn id="45" fill="hold">
                            <p:stCondLst>
                              <p:cond delay="2000"/>
                            </p:stCondLst>
                            <p:childTnLst>
                              <p:par>
                                <p:cTn id="46" presetID="1" presetClass="exit" presetSubtype="0" fill="hold" grpId="1" nodeType="afterEffect">
                                  <p:stCondLst>
                                    <p:cond delay="0"/>
                                  </p:stCondLst>
                                  <p:childTnLst>
                                    <p:set>
                                      <p:cBhvr>
                                        <p:cTn id="47"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8"/>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1.38889E-6 -5.02317E-6 C -0.00851 -0.02565 -0.01875 -0.04913 -0.02865 -0.07353 C -0.03507 -0.08898 -0.03959 -0.10628 -0.04601 -0.12142 C -0.05018 -0.14459 -0.04757 -0.13316 -0.054 -0.1554 C -0.05712 -0.17764 -0.05295 -0.15509 -0.06198 -0.18073 C -0.06285 -0.1832 -0.06268 -0.18691 -0.06354 -0.18938 C -0.0665 -0.19772 -0.06945 -0.20266 -0.07309 -0.20915 C -0.07657 -0.24004 -0.08889 -0.26599 -0.09688 -0.29411 C -0.09861 -0.30585 -0.10191 -0.31388 -0.10469 -0.32469 C -0.11059 -0.34786 -0.11545 -0.37196 -0.12066 -0.39544 C -0.12483 -0.41459 -0.12327 -0.43374 -0.12865 -0.45197 C -0.12917 -0.4566 -0.12952 -0.46155 -0.13021 -0.46618 C -0.13108 -0.47174 -0.13334 -0.48286 -0.13334 -0.48286 C -0.13247 -0.56349 -0.14219 -0.62281 -0.1191 -0.68645 C -0.1165 -0.70467 -0.10973 -0.71518 -0.10313 -0.72877 C -0.08455 -0.76708 -0.0717 -0.79488 -0.04289 -0.80785 C -0.00209 -0.80538 0.04045 -0.82021 0.07465 -0.77665 C 0.08906 -0.75812 0.1 -0.7334 0.11111 -0.709 C 0.11527 -0.69973 0.12066 -0.6778 0.12066 -0.6778 C 0.12448 -0.64412 0.12378 -0.65926 0.12378 -0.63269 " pathEditMode="relative" ptsTypes="fffffffffffffffffffA">
                                      <p:cBhvr>
                                        <p:cTn id="52" dur="2000" fill="hold"/>
                                        <p:tgtEl>
                                          <p:spTgt spid="18"/>
                                        </p:tgtEl>
                                        <p:attrNameLst>
                                          <p:attrName>ppt_x</p:attrName>
                                          <p:attrName>ppt_y</p:attrName>
                                        </p:attrNameLst>
                                      </p:cBhvr>
                                    </p:animMotion>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p:stCondLst>
                              <p:cond delay="2000"/>
                            </p:stCondLst>
                            <p:childTnLst>
                              <p:par>
                                <p:cTn id="56" presetID="1" presetClass="exit" presetSubtype="0" fill="hold" grpId="1" nodeType="afterEffect">
                                  <p:stCondLst>
                                    <p:cond delay="0"/>
                                  </p:stCondLst>
                                  <p:childTnLst>
                                    <p:set>
                                      <p:cBhvr>
                                        <p:cTn id="57" dur="1" fill="hold">
                                          <p:stCondLst>
                                            <p:cond delay="0"/>
                                          </p:stCondLst>
                                        </p:cTn>
                                        <p:tgtEl>
                                          <p:spTgt spid="15"/>
                                        </p:tgtEl>
                                        <p:attrNameLst>
                                          <p:attrName>style.visibility</p:attrName>
                                        </p:attrNameLst>
                                      </p:cBhvr>
                                      <p:to>
                                        <p:strVal val="hidden"/>
                                      </p:to>
                                    </p:set>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33194 0.02166 C -0.33316 0.04165 -0.33125 0.05192 -0.34149 0.06525 C -0.34427 0.07607 -0.34219 0.06941 -0.3493 0.08385 C -0.35226 0.08968 -0.34948 0.09106 -0.35417 0.09634 C -0.3559 0.09828 -0.35833 0.09884 -0.36042 0.10023 C -0.36389 0.11244 -0.36753 0.12466 -0.37326 0.13548 C -0.37552 0.14492 -0.37864 0.15575 -0.38264 0.16436 C -0.38455 0.16852 -0.38698 0.17269 -0.38906 0.17685 C -0.3901 0.17879 -0.39219 0.18324 -0.39219 0.18324 C -0.39392 0.1924 -0.39757 0.19878 -0.40017 0.20794 C -0.40347 0.21905 -0.41094 0.24348 -0.41771 0.25347 C -0.41944 0.25597 -0.42205 0.25708 -0.42396 0.25958 C -0.43177 0.26985 -0.43802 0.2829 -0.44774 0.29068 C -0.45642 0.29762 -0.46545 0.30012 -0.47483 0.30511 C -0.48542 0.31094 -0.49549 0.31872 -0.5066 0.32177 C -0.51424 0.32704 -0.52187 0.32788 -0.53038 0.3301 C -0.54028 0.33676 -0.55121 0.33843 -0.56215 0.34065 C -0.5743 0.33982 -0.58663 0.34037 -0.59861 0.33815 C -0.6158 0.33537 -0.63281 0.31705 -0.6493 0.30928 C -0.65642 0.30012 -0.6658 0.29428 -0.67483 0.28873 C -0.68264 0.27818 -0.68385 0.28179 -0.69062 0.2743 C -0.69566 0.26847 -0.70174 0.26319 -0.70486 0.2557 C -0.7059 0.25292 -0.7066 0.24959 -0.70816 0.24709 C -0.71285 0.23987 -0.71996 0.23487 -0.72396 0.22654 C -0.73038 0.2135 -0.73437 0.20073 -0.73993 0.18712 C -0.75555 0.14964 -0.73837 0.19406 -0.75104 0.16658 C -0.75295 0.16269 -0.75399 0.15825 -0.75573 0.15409 C -0.75764 0.14992 -0.76007 0.14576 -0.76215 0.14159 C -0.76267 0.13965 -0.76285 0.13715 -0.76371 0.13548 C -0.76649 0.12938 -0.77083 0.12493 -0.77326 0.11883 C -0.77656 0.11022 -0.77882 0.10245 -0.78264 0.09412 C -0.78698 0.0683 -0.78073 0.09662 -0.78906 0.07746 C -0.7901 0.07496 -0.78976 0.07163 -0.79062 0.06913 C -0.79184 0.06552 -0.79392 0.06219 -0.79549 0.05886 C -0.79965 0.0397 -0.80312 0.0186 -0.80972 0.00084 C -0.81371 -0.02637 -0.80781 0.00611 -0.81597 -0.01776 C -0.81753 -0.02221 -0.81858 -0.03914 -0.81927 -0.04247 C -0.8217 -0.05524 -0.82292 -0.05108 -0.82708 -0.06329 C -0.83351 -0.08134 -0.83437 -0.10133 -0.84149 -0.1191 C -0.84444 -0.14325 -0.84896 -0.16518 -0.85104 -0.18961 C -0.85069 -0.21599 -0.86094 -0.294 -0.84774 -0.34064 C -0.84479 -0.35063 -0.84097 -0.37229 -0.83507 -0.38006 C -0.82986 -0.38673 -0.82465 -0.3895 -0.81771 -0.39228 C -0.79861 -0.39172 -0.77951 -0.39172 -0.76042 -0.39033 C -0.75573 -0.39006 -0.75503 -0.38673 -0.75104 -0.38395 C -0.74739 -0.38145 -0.73976 -0.38062 -0.73663 -0.38006 C -0.7309 -0.37507 -0.72413 -0.37035 -0.71771 -0.36757 C -0.71354 -0.36229 -0.70868 -0.36063 -0.7033 -0.3573 C -0.69427 -0.34536 -0.69896 -0.34841 -0.69062 -0.3448 C -0.68542 -0.33814 -0.68003 -0.33092 -0.67483 -0.32398 C -0.67326 -0.32204 -0.67205 -0.31871 -0.66996 -0.31787 C -0.6684 -0.31732 -0.66528 -0.31593 -0.66528 -0.31565 " pathEditMode="relative" rAng="0" ptsTypes="fffffffffffffffffffffffffffffffffffffffffffffffffffA">
                                      <p:cBhvr>
                                        <p:cTn id="65" dur="2000" fill="hold"/>
                                        <p:tgtEl>
                                          <p:spTgt spid="19"/>
                                        </p:tgtEl>
                                        <p:attrNameLst>
                                          <p:attrName>ppt_x</p:attrName>
                                          <p:attrName>ppt_y</p:attrName>
                                        </p:attrNameLst>
                                      </p:cBhvr>
                                      <p:rCtr x="-26424" y="-4747"/>
                                    </p:animMotion>
                                  </p:childTnLst>
                                </p:cTn>
                              </p:par>
                              <p:par>
                                <p:cTn id="66" presetID="1"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childTnLst>
                          </p:cTn>
                        </p:par>
                        <p:par>
                          <p:cTn id="68" fill="hold">
                            <p:stCondLst>
                              <p:cond delay="2000"/>
                            </p:stCondLst>
                            <p:childTnLst>
                              <p:par>
                                <p:cTn id="69" presetID="1" presetClass="exit" presetSubtype="0" fill="hold" grpId="1" nodeType="afterEffect">
                                  <p:stCondLst>
                                    <p:cond delay="0"/>
                                  </p:stCondLst>
                                  <p:childTnLst>
                                    <p:set>
                                      <p:cBhvr>
                                        <p:cTn id="70" dur="1" fill="hold">
                                          <p:stCondLst>
                                            <p:cond delay="0"/>
                                          </p:stCondLst>
                                        </p:cTn>
                                        <p:tgtEl>
                                          <p:spTgt spid="16"/>
                                        </p:tgtEl>
                                        <p:attrNameLst>
                                          <p:attrName>style.visibility</p:attrName>
                                        </p:attrNameLst>
                                      </p:cBhvr>
                                      <p:to>
                                        <p:strVal val="hidden"/>
                                      </p:to>
                                    </p:set>
                                  </p:childTnLst>
                                </p:cTn>
                              </p:par>
                            </p:childTnLst>
                          </p:cTn>
                        </p:par>
                        <p:par>
                          <p:cTn id="71" fill="hold">
                            <p:stCondLst>
                              <p:cond delay="2000"/>
                            </p:stCondLst>
                            <p:childTnLst>
                              <p:par>
                                <p:cTn id="72" presetID="1" presetClass="exit" presetSubtype="0" fill="hold" nodeType="afterEffect">
                                  <p:stCondLst>
                                    <p:cond delay="200"/>
                                  </p:stCondLst>
                                  <p:childTnLst>
                                    <p:set>
                                      <p:cBhvr>
                                        <p:cTn id="7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1"/>
                    </p:tgtEl>
                  </p:cond>
                </p:stCondLst>
                <p:endSync evt="end" delay="0">
                  <p:rtn val="all"/>
                </p:endSync>
                <p:childTnLst>
                  <p:par>
                    <p:cTn id="75" fill="hold">
                      <p:stCondLst>
                        <p:cond delay="0"/>
                      </p:stCondLst>
                      <p:childTnLst>
                        <p:par>
                          <p:cTn id="76" fill="hold">
                            <p:stCondLst>
                              <p:cond delay="0"/>
                            </p:stCondLst>
                            <p:childTnLst>
                              <p:par>
                                <p:cTn id="77" presetID="0" presetClass="path" presetSubtype="0" accel="50000" decel="50000" fill="hold" nodeType="clickEffect">
                                  <p:stCondLst>
                                    <p:cond delay="0"/>
                                  </p:stCondLst>
                                  <p:childTnLst>
                                    <p:animMotion origin="layout" path="M -0.44844 -0.26568 C -0.45104 -0.25347 -0.44966 -0.23931 -0.45469 -0.22876 C -0.45712 -0.22154 -0.46007 -0.21516 -0.4625 -0.20849 C -0.4691 -0.17268 -0.46077 -0.21155 -0.47153 -0.17851 C -0.47327 -0.17268 -0.47448 -0.16574 -0.47639 -0.15991 C -0.47795 -0.15352 -0.48004 -0.14825 -0.48247 -0.1427 C -0.48907 -0.09939 -0.48177 -0.13159 -0.49827 -0.09411 C -0.51129 -0.06413 -0.52361 -0.0322 -0.53663 -0.00194 C -0.61476 0.11383 -0.57413 0.07496 -0.629 0.10439 C -0.65938 0.09217 -0.68733 0.06274 -0.71476 0.03193 C -0.73143 0.00333 -0.74948 -0.02443 -0.76545 -0.05497 C -0.77136 -0.06635 -0.77101 -0.09245 -0.77014 -0.1005 C -0.76528 -0.14409 -0.74948 -0.17212 -0.73368 -0.20461 C -0.70104 -0.24625 -0.69514 -0.28789 -0.65243 -0.26652 C -0.64427 -0.25708 -0.63368 -0.2457 -0.62431 -0.23376 C -0.60243 -0.19767 -0.57518 -0.17379 -0.57153 -0.12882 C -0.56302 -0.10661 -0.57188 -0.08662 -0.57761 -0.07024 C -0.60295 -0.03831 -0.62761 -0.00472 -0.65504 0.02388 C -0.66181 0.0311 -0.67153 0.03026 -0.67917 0.03554 C -0.7191 0.06247 -0.7592 0.09856 -0.80695 0.09995 C -0.8165 0.10022 -0.82587 0.09495 -0.83577 0.09273 C -0.84479 0.08495 -0.85365 0.0744 -0.86285 0.06719 C -0.8967 0.04053 -0.85365 0.0744 -0.88004 0.05775 C -0.8908 0.05108 -0.9007 0.03776 -0.91077 0.0261 C -0.93889 -0.01971 -0.98646 -0.0608 -0.99202 -0.11854 C -0.99809 -0.13381 -0.99809 -0.1452 -0.99966 -0.16324 C -1.00243 -0.19878 -0.99219 -0.21044 -0.98177 -0.23737 C -0.97275 -0.2593 -0.96337 -0.27957 -0.95573 -0.30233 C -0.94306 -0.32065 -0.9316 -0.34092 -0.91719 -0.35619 C -0.91424 -0.35897 -0.9092 -0.35563 -0.90469 -0.35702 C -0.89931 -0.35813 -0.8941 -0.36174 -0.88872 -0.36369 C -0.88247 -0.3623 -0.87882 -0.36424 -0.87275 -0.35841 C -0.85157 -0.3226 -0.83611 -0.31177 -0.8474 -0.27679 C -0.85417 -0.26735 -0.87188 -0.23126 -0.8882 -0.22349 C -0.89375 -0.22099 -0.9 -0.21877 -0.90625 -0.21766 C -0.9092 -0.21654 -0.91233 -0.21543 -0.91528 -0.2146 C -0.91841 -0.21516 -0.92136 -0.2121 -0.92118 -0.21183 C -0.94028 -0.23015 -0.94132 -0.22793 -0.96025 -0.27151 C -0.96285 -0.27679 -0.96111 -0.28345 -0.96181 -0.28789 C -0.96407 -0.30705 -0.96285 -0.31954 -0.96025 -0.33648 C -0.95851 -0.34814 -0.95452 -0.35924 -0.95313 -0.37146 C -0.95157 -0.37951 -0.95313 -0.38867 -0.95157 -0.39589 C -0.9507 -0.40089 -0.94827 -0.40394 -0.94653 -0.40866 C -0.93924 -0.42698 -0.93507 -0.44586 -0.92657 -0.46224 C -0.90417 -0.52804 -0.86684 -0.56746 -0.83299 -0.61965 C -0.82639 -0.6241 -0.82014 -0.62882 -0.81337 -0.63298 C -0.80747 -0.63631 -0.79288 -0.6352 -0.79254 -0.63492 C -0.77587 -0.62715 -0.8033 -0.63909 -0.77813 -0.63215 C -0.75886 -0.62687 -0.77153 -0.62854 -0.75851 -0.62188 C -0.74931 -0.6166 -0.73959 -0.61493 -0.73038 -0.60994 C -0.72066 -0.60355 -0.71059 -0.59578 -0.70104 -0.58856 " pathEditMode="relative" rAng="-2701046" ptsTypes="ffffffffffffffffffffffffffffffffffffffffffffffffffA">
                                      <p:cBhvr>
                                        <p:cTn id="78" dur="3000" fill="hold"/>
                                        <p:tgtEl>
                                          <p:spTgt spid="21"/>
                                        </p:tgtEl>
                                        <p:attrNameLst>
                                          <p:attrName>ppt_x</p:attrName>
                                          <p:attrName>ppt_y</p:attrName>
                                        </p:attrNameLst>
                                      </p:cBhvr>
                                      <p:rCtr x="-29965" y="5358"/>
                                    </p:animMotion>
                                  </p:childTnLst>
                                </p:cTn>
                              </p:par>
                              <p:par>
                                <p:cTn id="79" presetID="1"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par>
                          <p:cTn id="81" fill="hold">
                            <p:stCondLst>
                              <p:cond delay="3000"/>
                            </p:stCondLst>
                            <p:childTnLst>
                              <p:par>
                                <p:cTn id="82" presetID="1" presetClass="exit" presetSubtype="0" fill="hold" grpId="1" nodeType="afterEffect">
                                  <p:stCondLst>
                                    <p:cond delay="0"/>
                                  </p:stCondLst>
                                  <p:childTnLst>
                                    <p:set>
                                      <p:cBhvr>
                                        <p:cTn id="83" dur="1" fill="hold">
                                          <p:stCondLst>
                                            <p:cond delay="0"/>
                                          </p:stCondLst>
                                        </p:cTn>
                                        <p:tgtEl>
                                          <p:spTgt spid="23"/>
                                        </p:tgtEl>
                                        <p:attrNameLst>
                                          <p:attrName>style.visibility</p:attrName>
                                        </p:attrNameLst>
                                      </p:cBhvr>
                                      <p:to>
                                        <p:strVal val="hidden"/>
                                      </p:to>
                                    </p:set>
                                  </p:childTnLst>
                                </p:cTn>
                              </p:par>
                            </p:childTnLst>
                          </p:cTn>
                        </p:par>
                        <p:par>
                          <p:cTn id="84" fill="hold">
                            <p:stCondLst>
                              <p:cond delay="3000"/>
                            </p:stCondLst>
                            <p:childTnLst>
                              <p:par>
                                <p:cTn id="85" presetID="1" presetClass="exit" presetSubtype="0" fill="hold" nodeType="afterEffect">
                                  <p:stCondLst>
                                    <p:cond delay="200"/>
                                  </p:stCondLst>
                                  <p:childTnLst>
                                    <p:set>
                                      <p:cBhvr>
                                        <p:cTn id="8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7" restart="whenNotActive" fill="hold" evtFilter="cancelBubble" nodeType="interactiveSeq">
                <p:stCondLst>
                  <p:cond evt="onClick" delay="0">
                    <p:tgtEl>
                      <p:spTgt spid="20"/>
                    </p:tgtEl>
                  </p:cond>
                </p:stCondLst>
                <p:endSync evt="end" delay="0">
                  <p:rtn val="all"/>
                </p:endSync>
                <p:childTnLst>
                  <p:par>
                    <p:cTn id="88" fill="hold">
                      <p:stCondLst>
                        <p:cond delay="0"/>
                      </p:stCondLst>
                      <p:childTnLst>
                        <p:par>
                          <p:cTn id="89" fill="hold">
                            <p:stCondLst>
                              <p:cond delay="0"/>
                            </p:stCondLst>
                            <p:childTnLst>
                              <p:par>
                                <p:cTn id="90" presetID="0" presetClass="path" presetSubtype="0" accel="50000" decel="50000" fill="hold" nodeType="clickEffect">
                                  <p:stCondLst>
                                    <p:cond delay="0"/>
                                  </p:stCondLst>
                                  <p:childTnLst>
                                    <p:animMotion origin="layout" path="M 0.33733 -0.05004 C 0.33854 -0.03367 0.33924 -0.02039 0.34219 -0.00494 C 0.34375 0.01267 0.3474 0.02225 0.35174 0.03738 C 0.35642 0.05376 0.35295 0.04851 0.35799 0.06302 C 0.36181 0.07446 0.36649 0.08558 0.37066 0.0967 C 0.37517 0.10875 0.3816 0.10998 0.38819 0.11647 C 0.39531 0.12327 0.40174 0.13192 0.40885 0.13902 C 0.42101 0.15107 0.43663 0.15478 0.45017 0.15879 C 0.45868 0.16435 0.46823 0.16682 0.47708 0.17022 C 0.54427 0.16837 0.61146 0.16899 0.67865 0.16466 C 0.69688 0.16343 0.71476 0.14335 0.73264 0.13902 C 0.75313 0.12697 0.77396 0.11709 0.79462 0.10535 C 0.80017 0.10226 0.81042 0.09114 0.81042 0.09114 C 0.8125 0.08743 0.81441 0.0828 0.81684 0.07971 C 0.81823 0.07785 0.82014 0.07878 0.82153 0.07693 C 0.83229 0.06272 0.83507 0.05407 0.84844 0.04603 C 0.86528 0.02564 0.88003 0.00247 0.89774 -0.01606 C 0.9059 -0.0244 0.91076 -0.04016 0.9184 -0.05004 C 0.92587 -0.07043 0.92188 -0.0624 0.92951 -0.07538 C 0.93299 -0.09453 0.93021 -0.08155 0.94063 -0.11214 C 0.94288 -0.11893 0.9434 -0.12758 0.94531 -0.13469 C 0.94809 -0.14581 0.95191 -0.15755 0.95486 -0.16867 C 0.95885 -0.20512 0.95608 -0.18813 0.96285 -0.21964 C 0.96875 -0.30985 0.96719 -0.26475 0.96285 -0.40871 C 0.96233 -0.42323 0.9625 -0.42107 0.95799 -0.42848 C 0.9559 -0.45072 0.95243 -0.46895 0.94531 -0.48779 C 0.93993 -0.51776 0.93229 -0.54186 0.9184 -0.56132 C 0.9151 -0.56595 0.91458 -0.56935 0.91042 -0.57275 C 0.89792 -0.58263 0.88507 -0.59005 0.8724 -0.59808 C 0.85069 -0.61167 0.82882 -0.62496 0.80573 -0.62897 C 0.78264 -0.64597 0.75295 -0.6438 0.72795 -0.64597 C 0.65017 -0.64473 0.6 -0.6679 0.53733 -0.63206 C 0.53194 -0.62187 0.52465 -0.6231 0.5184 -0.61507 C 0.50799 -0.60179 0.51892 -0.60951 0.50885 -0.60364 C 0.50052 -0.58912 0.49878 -0.57584 0.49288 -0.55854 C 0.48542 -0.5366 0.47552 -0.51745 0.46753 -0.49644 C 0.46528 -0.4844 0.46285 -0.48501 0.45799 -0.47667 C 0.45486 -0.45968 0.44688 -0.46061 0.44688 -0.44269 " pathEditMode="relative" ptsTypes="fffffffffffffffffffffffffffffffffffffA">
                                      <p:cBhvr>
                                        <p:cTn id="91" dur="2000" fill="hold"/>
                                        <p:tgtEl>
                                          <p:spTgt spid="20"/>
                                        </p:tgtEl>
                                        <p:attrNameLst>
                                          <p:attrName>ppt_x</p:attrName>
                                          <p:attrName>ppt_y</p:attrName>
                                        </p:attrNameLst>
                                      </p:cBhvr>
                                    </p:animMotion>
                                  </p:childTnLst>
                                </p:cTn>
                              </p:par>
                              <p:par>
                                <p:cTn id="92" presetID="1" presetClass="entr" presetSubtype="0"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childTnLst>
                                </p:cTn>
                              </p:par>
                            </p:childTnLst>
                          </p:cTn>
                        </p:par>
                        <p:par>
                          <p:cTn id="94" fill="hold">
                            <p:stCondLst>
                              <p:cond delay="2000"/>
                            </p:stCondLst>
                            <p:childTnLst>
                              <p:par>
                                <p:cTn id="95" presetID="1" presetClass="exit" presetSubtype="0" fill="hold" grpId="1" nodeType="afterEffect">
                                  <p:stCondLst>
                                    <p:cond delay="0"/>
                                  </p:stCondLst>
                                  <p:childTnLst>
                                    <p:set>
                                      <p:cBhvr>
                                        <p:cTn id="96" dur="1" fill="hold">
                                          <p:stCondLst>
                                            <p:cond delay="0"/>
                                          </p:stCondLst>
                                        </p:cTn>
                                        <p:tgtEl>
                                          <p:spTgt spid="24"/>
                                        </p:tgtEl>
                                        <p:attrNameLst>
                                          <p:attrName>style.visibility</p:attrName>
                                        </p:attrNameLst>
                                      </p:cBhvr>
                                      <p:to>
                                        <p:strVal val="hidden"/>
                                      </p:to>
                                    </p:set>
                                  </p:childTnLst>
                                </p:cTn>
                              </p:par>
                            </p:childTnLst>
                          </p:cTn>
                        </p:par>
                        <p:par>
                          <p:cTn id="97" fill="hold">
                            <p:stCondLst>
                              <p:cond delay="2000"/>
                            </p:stCondLst>
                            <p:childTnLst>
                              <p:par>
                                <p:cTn id="98" presetID="1" presetClass="exit" presetSubtype="0" fill="hold" nodeType="afterEffect">
                                  <p:stCondLst>
                                    <p:cond delay="200"/>
                                  </p:stCondLst>
                                  <p:childTnLst>
                                    <p:set>
                                      <p:cBhvr>
                                        <p:cTn id="9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00" restart="whenNotActive" fill="hold" evtFilter="cancelBubble" nodeType="interactiveSeq">
                <p:stCondLst>
                  <p:cond evt="onClick" delay="0">
                    <p:tgtEl>
                      <p:spTgt spid="1030"/>
                    </p:tgtEl>
                  </p:cond>
                </p:stCondLst>
                <p:endSync evt="end" delay="0">
                  <p:rtn val="all"/>
                </p:endSync>
                <p:childTnLst>
                  <p:par>
                    <p:cTn id="101" fill="hold">
                      <p:stCondLst>
                        <p:cond delay="0"/>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0.4967 0.08187 C 0.4908 0.09762 0.48524 0.11091 0.47448 0.11585 C 0.46198 0.13222 0.44462 0.12975 0.43003 0.1384 C 0.40104 0.13747 0.36597 0.14705 0.33628 0.13006 C 0.32934 0.11739 0.32101 0.11647 0.3125 0.1072 C 0.3059 0.10009 0.29948 0.09299 0.29323 0.08465 C 0.29115 0.08156 0.28976 0.076 0.28715 0.07353 C 0.2842 0.07105 0.28073 0.07167 0.2776 0.07075 C 0.27292 0.06271 0.26962 0.05252 0.26476 0.0451 C 0.2592 0.03676 0.2474 0.02255 0.2474 0.02286 C 0.24358 0.00216 0.24965 0.02842 0.23785 0.00556 C 0.23038 -0.00927 0.22656 -0.03707 0.21736 -0.04788 C 0.20764 -0.07569 0.2125 -0.06395 0.20295 -0.08464 C 0.20087 -0.09608 0.19618 -0.10164 0.1934 -0.11307 C 0.18958 -0.12851 0.18924 -0.14643 0.18229 -0.15817 C 0.17726 -0.17701 0.175 -0.19771 0.17118 -0.21748 C 0.1651 -0.28916 0.15208 -0.38276 0.1776 -0.44331 C 0.17778 -0.44516 0.17969 -0.46772 0.18073 -0.47173 C 0.18142 -0.47451 0.18316 -0.47513 0.18403 -0.47729 C 0.18941 -0.48934 0.19253 -0.50262 0.19983 -0.51127 C 0.20903 -0.53568 0.19653 -0.50633 0.20781 -0.5224 C 0.20938 -0.52456 0.20938 -0.52919 0.21094 -0.53105 C 0.21979 -0.54217 0.22587 -0.54031 0.23472 -0.54804 C 0.24913 -0.5607 0.22865 -0.54618 0.24583 -0.55916 C 0.26198 -0.57152 0.2809 -0.57831 0.29826 -0.58171 C 0.32205 -0.58078 0.34566 -0.58109 0.36962 -0.57893 C 0.37813 -0.578 0.40608 -0.56657 0.4125 -0.55916 C 0.41563 -0.55545 0.41823 -0.54958 0.42188 -0.54804 C 0.42431 -0.54711 0.43073 -0.54464 0.43299 -0.54217 C 0.43958 -0.53537 0.44514 -0.52363 0.45226 -0.51962 C 0.46302 -0.50015 0.45799 -0.50695 0.46649 -0.49706 C 0.4684 -0.49212 0.47118 -0.4881 0.47292 -0.48285 C 0.48003 -0.46215 0.46684 -0.4881 0.47917 -0.46617 C 0.48542 -0.43126 0.50174 -0.40439 0.50938 -0.37009 C 0.5151 -0.34445 0.51563 -0.32159 0.51563 -0.29379 " pathEditMode="relative" rAng="0" ptsTypes="ffffffffffffffffffffffffffffffffffA">
                                      <p:cBhvr>
                                        <p:cTn id="104" dur="2000" fill="hold"/>
                                        <p:tgtEl>
                                          <p:spTgt spid="1030"/>
                                        </p:tgtEl>
                                        <p:attrNameLst>
                                          <p:attrName>ppt_x</p:attrName>
                                          <p:attrName>ppt_y</p:attrName>
                                        </p:attrNameLst>
                                      </p:cBhvr>
                                      <p:rCtr x="-16285" y="-29935"/>
                                    </p:animMotion>
                                  </p:childTnLst>
                                </p:cTn>
                              </p:par>
                              <p:par>
                                <p:cTn id="105" presetID="1" presetClass="entr" presetSubtype="0"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childTnLst>
                                </p:cTn>
                              </p:par>
                            </p:childTnLst>
                          </p:cTn>
                        </p:par>
                        <p:par>
                          <p:cTn id="107" fill="hold">
                            <p:stCondLst>
                              <p:cond delay="2000"/>
                            </p:stCondLst>
                            <p:childTnLst>
                              <p:par>
                                <p:cTn id="108" presetID="1" presetClass="exit" presetSubtype="0" fill="hold" grpId="1" nodeType="afterEffect">
                                  <p:stCondLst>
                                    <p:cond delay="0"/>
                                  </p:stCondLst>
                                  <p:childTnLst>
                                    <p:set>
                                      <p:cBhvr>
                                        <p:cTn id="109" dur="1" fill="hold">
                                          <p:stCondLst>
                                            <p:cond delay="0"/>
                                          </p:stCondLst>
                                        </p:cTn>
                                        <p:tgtEl>
                                          <p:spTgt spid="25"/>
                                        </p:tgtEl>
                                        <p:attrNameLst>
                                          <p:attrName>style.visibility</p:attrName>
                                        </p:attrNameLst>
                                      </p:cBhvr>
                                      <p:to>
                                        <p:strVal val="hidden"/>
                                      </p:to>
                                    </p:set>
                                  </p:childTnLst>
                                </p:cTn>
                              </p:par>
                            </p:childTnLst>
                          </p:cTn>
                        </p:par>
                        <p:par>
                          <p:cTn id="110" fill="hold">
                            <p:stCondLst>
                              <p:cond delay="2000"/>
                            </p:stCondLst>
                            <p:childTnLst>
                              <p:par>
                                <p:cTn id="111" presetID="1" presetClass="exit" presetSubtype="0" fill="hold" nodeType="afterEffect">
                                  <p:stCondLst>
                                    <p:cond delay="200"/>
                                  </p:stCondLst>
                                  <p:childTnLst>
                                    <p:set>
                                      <p:cBhvr>
                                        <p:cTn id="112" dur="1" fill="hold">
                                          <p:stCondLst>
                                            <p:cond delay="0"/>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113" restart="whenNotActive" fill="hold" evtFilter="cancelBubble" nodeType="interactiveSeq">
                <p:stCondLst>
                  <p:cond evt="onClick" delay="0">
                    <p:tgtEl>
                      <p:spTgt spid="22"/>
                    </p:tgtEl>
                  </p:cond>
                </p:stCondLst>
                <p:endSync evt="end" delay="0">
                  <p:rtn val="all"/>
                </p:endSync>
                <p:childTnLst>
                  <p:par>
                    <p:cTn id="114" fill="hold">
                      <p:stCondLst>
                        <p:cond delay="0"/>
                      </p:stCondLst>
                      <p:childTnLst>
                        <p:par>
                          <p:cTn id="115" fill="hold">
                            <p:stCondLst>
                              <p:cond delay="0"/>
                            </p:stCondLst>
                            <p:childTnLst>
                              <p:par>
                                <p:cTn id="116" presetID="0" presetClass="path" presetSubtype="0" accel="50000" decel="50000" fill="hold" nodeType="clickEffect">
                                  <p:stCondLst>
                                    <p:cond delay="0"/>
                                  </p:stCondLst>
                                  <p:childTnLst>
                                    <p:animMotion origin="layout" path="M 0.5717 -0.06605 C 0.56805 -0.05 0.56805 -0.05154 0.5592 -0.04629 C 0.53819 -0.01635 0.50885 -0.01358 0.48281 -0.00926 C 0.47483 -0.00463 0.46701 -0.00493 0.4592 0.00062 C 0.45226 -0.0003 0.44531 -4.19753E-6 0.43819 -0.00185 C 0.42951 -0.00401 0.42187 -0.01543 0.41337 -0.01913 C 0.40781 -0.0216 0.40226 -0.02407 0.3967 -0.02654 C 0.37726 -0.04722 0.3566 -0.06543 0.33698 -0.0858 C 0.33437 -0.08858 0.32378 -0.09969 0.32031 -0.10555 C 0.3151 -0.11419 0.30503 -0.13271 0.30503 -0.13271 C 0.30312 -0.14938 0.29774 -0.15679 0.29253 -0.16975 C 0.29045 -0.1753 0.28941 -0.18209 0.28698 -0.18703 C 0.28351 -0.19382 0.27812 -0.19784 0.27448 -0.20432 C 0.26302 -0.26543 0.2401 -0.31697 0.23559 -0.38209 C 0.23507 -0.40586 0.23403 -0.42993 0.2342 -0.4537 C 0.23455 -0.49197 0.23646 -0.59351 0.25642 -0.62901 C 0.25798 -0.6429 0.26007 -0.64753 0.26476 -0.65864 C 0.2651 -0.66049 0.26875 -0.6895 0.27031 -0.69321 C 0.27778 -0.71142 0.28646 -0.71975 0.2967 -0.73024 C 0.30017 -0.73364 0.30278 -0.73981 0.30642 -0.74259 C 0.31545 -0.74969 0.32917 -0.75246 0.33837 -0.75493 C 0.35694 -0.75277 0.37292 -0.74629 0.39114 -0.74012 C 0.39548 -0.73858 0.40191 -0.73827 0.40642 -0.73518 C 0.41423 -0.72993 0.42187 -0.72654 0.42986 -0.72284 C 0.43802 -0.71944 0.44167 -0.71327 0.45087 -0.71049 C 0.4559 -0.70432 0.46996 -0.68426 0.47569 -0.68086 C 0.47899 -0.66944 0.48246 -0.6679 0.48698 -0.65864 C 0.49358 -0.64506 0.49774 -0.62777 0.50226 -0.61172 " pathEditMode="relative" ptsTypes="fffffffffffffffffffffffffffA">
                                      <p:cBhvr>
                                        <p:cTn id="117" dur="2000" fill="hold"/>
                                        <p:tgtEl>
                                          <p:spTgt spid="22"/>
                                        </p:tgtEl>
                                        <p:attrNameLst>
                                          <p:attrName>ppt_x</p:attrName>
                                          <p:attrName>ppt_y</p:attrName>
                                        </p:attrNameLst>
                                      </p:cBhvr>
                                    </p:animMotion>
                                  </p:childTnLst>
                                </p:cTn>
                              </p:par>
                              <p:par>
                                <p:cTn id="118" presetID="1" presetClass="entr" presetSubtype="0" fill="hold" grpId="0" nodeType="withEffect">
                                  <p:stCondLst>
                                    <p:cond delay="0"/>
                                  </p:stCondLst>
                                  <p:childTnLst>
                                    <p:set>
                                      <p:cBhvr>
                                        <p:cTn id="119" dur="1" fill="hold">
                                          <p:stCondLst>
                                            <p:cond delay="0"/>
                                          </p:stCondLst>
                                        </p:cTn>
                                        <p:tgtEl>
                                          <p:spTgt spid="26"/>
                                        </p:tgtEl>
                                        <p:attrNameLst>
                                          <p:attrName>style.visibility</p:attrName>
                                        </p:attrNameLst>
                                      </p:cBhvr>
                                      <p:to>
                                        <p:strVal val="visible"/>
                                      </p:to>
                                    </p:set>
                                  </p:childTnLst>
                                </p:cTn>
                              </p:par>
                            </p:childTnLst>
                          </p:cTn>
                        </p:par>
                        <p:par>
                          <p:cTn id="120" fill="hold">
                            <p:stCondLst>
                              <p:cond delay="2000"/>
                            </p:stCondLst>
                            <p:childTnLst>
                              <p:par>
                                <p:cTn id="121" presetID="1" presetClass="exit" presetSubtype="0" fill="hold" grpId="1" nodeType="afterEffect">
                                  <p:stCondLst>
                                    <p:cond delay="0"/>
                                  </p:stCondLst>
                                  <p:childTnLst>
                                    <p:set>
                                      <p:cBhvr>
                                        <p:cTn id="122" dur="1" fill="hold">
                                          <p:stCondLst>
                                            <p:cond delay="0"/>
                                          </p:stCondLst>
                                        </p:cTn>
                                        <p:tgtEl>
                                          <p:spTgt spid="26"/>
                                        </p:tgtEl>
                                        <p:attrNameLst>
                                          <p:attrName>style.visibility</p:attrName>
                                        </p:attrNameLst>
                                      </p:cBhvr>
                                      <p:to>
                                        <p:strVal val="hidden"/>
                                      </p:to>
                                    </p:set>
                                  </p:childTnLst>
                                </p:cTn>
                              </p:par>
                            </p:childTnLst>
                          </p:cTn>
                        </p:par>
                        <p:par>
                          <p:cTn id="123" fill="hold">
                            <p:stCondLst>
                              <p:cond delay="2000"/>
                            </p:stCondLst>
                            <p:childTnLst>
                              <p:par>
                                <p:cTn id="124" presetID="1" presetClass="exit" presetSubtype="0" fill="hold" nodeType="afterEffect">
                                  <p:stCondLst>
                                    <p:cond delay="200"/>
                                  </p:stCondLst>
                                  <p:childTnLst>
                                    <p:set>
                                      <p:cBhvr>
                                        <p:cTn id="125"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 grpId="0" animBg="1"/>
      <p:bldP spid="2" grpId="1" animBg="1"/>
      <p:bldP spid="15" grpId="0" animBg="1"/>
      <p:bldP spid="15" grpId="1" animBg="1"/>
      <p:bldP spid="16" grpId="0" animBg="1"/>
      <p:bldP spid="16"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883063" y="-2612736"/>
            <a:ext cx="4394204" cy="99752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222173" y="4038107"/>
            <a:ext cx="1080325" cy="404816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4436" y="863929"/>
            <a:ext cx="7849589" cy="307776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1: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“Hai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loại</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biệt</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bàn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về</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vấn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đề</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sống</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họ</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tập</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cầu</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tiến</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6583826" y="5709430"/>
            <a:ext cx="557198"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A</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spTree>
    <p:extLst>
      <p:ext uri="{BB962C8B-B14F-4D97-AF65-F5344CB8AC3E}">
        <p14:creationId xmlns:p14="http://schemas.microsoft.com/office/powerpoint/2010/main" val="144198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749"/>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19628" y="-2404918"/>
            <a:ext cx="4168574" cy="93340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34229" y="3172030"/>
            <a:ext cx="1555338"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24164" y="899553"/>
            <a:ext cx="727297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2: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mà</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giáo</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viên</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đưa</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ra</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học</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24h</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24h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hòa</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đồng</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người</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lvl="0"/>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rPr>
              <a:t>12h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biệt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lvl="0">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rPr>
              <a:t>12h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hòa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863291" y="5388800"/>
            <a:ext cx="557198"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A</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30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12913" y="-2713512"/>
            <a:ext cx="4286992" cy="97140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82672" y="3320473"/>
            <a:ext cx="1258453"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49432" y="602678"/>
            <a:ext cx="765958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3: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bản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smtClean="0">
                <a:solidFill>
                  <a:srgbClr val="FF0000"/>
                </a:solidFill>
                <a:latin typeface="Times New Roman" panose="02020603050405020304" pitchFamily="18" charset="0"/>
                <a:cs typeface="Times New Roman" panose="02020603050405020304" pitchFamily="18" charset="0"/>
              </a:rPr>
              <a:t>“Hai </a:t>
            </a:r>
            <a:r>
              <a:rPr lang="en-US" sz="2800" b="1" i="1" dirty="0" err="1" smtClean="0">
                <a:solidFill>
                  <a:srgbClr val="FF0000"/>
                </a:solidFill>
                <a:latin typeface="Times New Roman" panose="02020603050405020304" pitchFamily="18" charset="0"/>
                <a:cs typeface="Times New Roman" panose="02020603050405020304" pitchFamily="18" charset="0"/>
              </a:rPr>
              <a:t>loại</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khác</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biệt</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thuộc</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thể</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loại</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Hồi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Kí</a:t>
            </a:r>
            <a:endPar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lang="en-US" sz="2800" baseline="0" dirty="0" err="1" smtClean="0">
                <a:solidFill>
                  <a:prstClr val="black"/>
                </a:solidFill>
                <a:latin typeface="Times New Roman" panose="02020603050405020304" pitchFamily="18" charset="0"/>
                <a:cs typeface="Times New Roman" panose="02020603050405020304" pitchFamily="18" charset="0"/>
              </a:rPr>
              <a:t>Tiểu</a:t>
            </a:r>
            <a:r>
              <a:rPr lang="en-US" sz="2800" baseline="0" dirty="0" smtClean="0">
                <a:solidFill>
                  <a:prstClr val="black"/>
                </a:solidFill>
                <a:latin typeface="Times New Roman" panose="02020603050405020304" pitchFamily="18" charset="0"/>
                <a:cs typeface="Times New Roman" panose="02020603050405020304" pitchFamily="18" charset="0"/>
              </a:rPr>
              <a:t> </a:t>
            </a:r>
            <a:r>
              <a:rPr lang="en-US" sz="2800" baseline="0" dirty="0" err="1" smtClean="0">
                <a:solidFill>
                  <a:prstClr val="black"/>
                </a:solidFill>
                <a:latin typeface="Times New Roman" panose="02020603050405020304" pitchFamily="18" charset="0"/>
                <a:cs typeface="Times New Roman" panose="02020603050405020304" pitchFamily="18" charset="0"/>
              </a:rPr>
              <a:t>thuyết</a:t>
            </a:r>
            <a:endParaRPr lang="en-US" sz="2800" baseline="0" dirty="0" smtClean="0">
              <a:solidFill>
                <a:prstClr val="black"/>
              </a:solidFill>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nghị</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luận</a:t>
            </a:r>
            <a:endPar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lang="en-US" sz="2800" baseline="0" dirty="0" err="1" smtClean="0">
                <a:solidFill>
                  <a:prstClr val="black"/>
                </a:solidFill>
                <a:latin typeface="Times New Roman" panose="02020603050405020304" pitchFamily="18" charset="0"/>
                <a:cs typeface="Times New Roman" panose="02020603050405020304" pitchFamily="18" charset="0"/>
              </a:rPr>
              <a:t>Kịch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5808364" y="5531303"/>
            <a:ext cx="517123"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C</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43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883063" y="-2612736"/>
            <a:ext cx="4394204" cy="99752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222173" y="4038107"/>
            <a:ext cx="1080325" cy="404816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4436" y="863929"/>
            <a:ext cx="7849589" cy="307776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4: </a:t>
            </a:r>
            <a:r>
              <a:rPr kumimoji="0" 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vật</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tôi</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đã</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trở</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nên</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biệt</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bằng</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32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gây</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ý</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quặc</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phục</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lạ</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kiểu</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tóc</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lạ</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6603864" y="5709430"/>
            <a:ext cx="517123"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C</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spTree>
    <p:extLst>
      <p:ext uri="{BB962C8B-B14F-4D97-AF65-F5344CB8AC3E}">
        <p14:creationId xmlns:p14="http://schemas.microsoft.com/office/powerpoint/2010/main" val="59593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749"/>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19628" y="-2404918"/>
            <a:ext cx="4168574" cy="93340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34229" y="3172030"/>
            <a:ext cx="1555338"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24164" y="899553"/>
            <a:ext cx="727297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5: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ý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KHÔNG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phải</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sự</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biệt</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mà</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bạn</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học</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sinh</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lựa</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chọn</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Mặc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quần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áo</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lạ</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Nhào</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lộn</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Tụ</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tập</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nhạc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cụ</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kiểu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tóc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quặc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5883329" y="5388800"/>
            <a:ext cx="517123"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33CC"/>
                </a:solidFill>
                <a:latin typeface="Calibri"/>
              </a:rPr>
              <a:t>C</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21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82814" y="522406"/>
            <a:ext cx="8882642" cy="4828450"/>
          </a:xfrm>
          <a:prstGeom prst="rect">
            <a:avLst/>
          </a:prstGeom>
        </p:spPr>
      </p:pic>
    </p:spTree>
    <p:extLst>
      <p:ext uri="{BB962C8B-B14F-4D97-AF65-F5344CB8AC3E}">
        <p14:creationId xmlns:p14="http://schemas.microsoft.com/office/powerpoint/2010/main" val="3105710423"/>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12913" y="-2713512"/>
            <a:ext cx="4286992" cy="97140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82672" y="3320473"/>
            <a:ext cx="1258453"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49432" y="602678"/>
            <a:ext cx="7659586" cy="2708430"/>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6: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bản</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“Hai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loại</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biệt</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trích</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đâu</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biệt</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thoát</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khỏi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bầy</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đàn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tranh</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Tạp</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chí</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sông</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Lam</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sống</a:t>
            </a:r>
            <a:endPar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lang="en-US" sz="2800" baseline="0" dirty="0" err="1" smtClean="0">
                <a:solidFill>
                  <a:prstClr val="black"/>
                </a:solidFill>
                <a:latin typeface="Times New Roman" panose="02020603050405020304" pitchFamily="18" charset="0"/>
                <a:cs typeface="Times New Roman" panose="02020603050405020304" pitchFamily="18" charset="0"/>
              </a:rPr>
              <a:t>Văn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học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trường</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5788326" y="5531303"/>
            <a:ext cx="557198" cy="73866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0033CC"/>
                </a:solidFill>
                <a:latin typeface="Calibri"/>
              </a:rPr>
              <a:t>A</a:t>
            </a:r>
            <a:endParaRPr kumimoji="0" lang="en-US" sz="4000" b="1" i="0" u="none" strike="noStrike" kern="1200" cap="none" spc="0" normalizeH="0" baseline="0" noProof="0" dirty="0">
              <a:ln>
                <a:noFill/>
              </a:ln>
              <a:solidFill>
                <a:srgbClr val="0033CC"/>
              </a:solidFill>
              <a:effectLst/>
              <a:uLnTx/>
              <a:uFillTx/>
              <a:latin typeface="Calibri"/>
              <a:cs typeface="+mn-cs"/>
            </a:endParaRPr>
          </a:p>
        </p:txBody>
      </p:sp>
      <p:pic>
        <p:nvPicPr>
          <p:cNvPr id="9"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66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Effect transition="in" filter="fade">
                                      <p:cBhvr>
                                        <p:cTn id="29" dur="1000"/>
                                        <p:tgtEl>
                                          <p:spTgt spid="1037"/>
                                        </p:tgtEl>
                                      </p:cBhvr>
                                    </p:animEffect>
                                    <p:anim calcmode="lin" valueType="num">
                                      <p:cBhvr>
                                        <p:cTn id="30" dur="1000" fill="hold"/>
                                        <p:tgtEl>
                                          <p:spTgt spid="1037"/>
                                        </p:tgtEl>
                                        <p:attrNameLst>
                                          <p:attrName>ppt_x</p:attrName>
                                        </p:attrNameLst>
                                      </p:cBhvr>
                                      <p:tavLst>
                                        <p:tav tm="0">
                                          <p:val>
                                            <p:strVal val="#ppt_x"/>
                                          </p:val>
                                        </p:tav>
                                        <p:tav tm="100000">
                                          <p:val>
                                            <p:strVal val="#ppt_x"/>
                                          </p:val>
                                        </p:tav>
                                      </p:tavLst>
                                    </p:anim>
                                    <p:anim calcmode="lin" valueType="num">
                                      <p:cBhvr>
                                        <p:cTn id="3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oreamon cau ca\Hon da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92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93043"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Desktop\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516" y="4491566"/>
            <a:ext cx="2438401" cy="24384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21373" y="1023580"/>
            <a:ext cx="470847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Nêu</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nghĩ</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sz="36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vật</a:t>
            </a:r>
            <a:r>
              <a:rPr kumimoji="0" lang="en-US" sz="36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J  </a:t>
            </a:r>
            <a:r>
              <a:rPr kumimoji="0" lang="en-US" sz="36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36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88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6"/>
                                        </p:tgtEl>
                                        <p:attrNameLst>
                                          <p:attrName>style.visibility</p:attrName>
                                        </p:attrNameLst>
                                      </p:cBhvr>
                                      <p:to>
                                        <p:strVal val="visible"/>
                                      </p:to>
                                    </p:set>
                                    <p:animEffect transition="in" filter="fade">
                                      <p:cBhvr>
                                        <p:cTn id="14" dur="1000"/>
                                        <p:tgtEl>
                                          <p:spTgt spid="1036"/>
                                        </p:tgtEl>
                                      </p:cBhvr>
                                    </p:animEffect>
                                    <p:anim calcmode="lin" valueType="num">
                                      <p:cBhvr>
                                        <p:cTn id="15" dur="1000" fill="hold"/>
                                        <p:tgtEl>
                                          <p:spTgt spid="1036"/>
                                        </p:tgtEl>
                                        <p:attrNameLst>
                                          <p:attrName>ppt_x</p:attrName>
                                        </p:attrNameLst>
                                      </p:cBhvr>
                                      <p:tavLst>
                                        <p:tav tm="0">
                                          <p:val>
                                            <p:strVal val="#ppt_x"/>
                                          </p:val>
                                        </p:tav>
                                        <p:tav tm="100000">
                                          <p:val>
                                            <p:strVal val="#ppt_x"/>
                                          </p:val>
                                        </p:tav>
                                      </p:tavLst>
                                    </p:anim>
                                    <p:anim calcmode="lin" valueType="num">
                                      <p:cBhvr>
                                        <p:cTn id="16" dur="1000" fill="hold"/>
                                        <p:tgtEl>
                                          <p:spTgt spid="103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37"/>
                                        </p:tgtEl>
                                        <p:attrNameLst>
                                          <p:attrName>style.visibility</p:attrName>
                                        </p:attrNameLst>
                                      </p:cBhvr>
                                      <p:to>
                                        <p:strVal val="visible"/>
                                      </p:to>
                                    </p:set>
                                    <p:animEffect transition="in" filter="fade">
                                      <p:cBhvr>
                                        <p:cTn id="19" dur="1000"/>
                                        <p:tgtEl>
                                          <p:spTgt spid="1037"/>
                                        </p:tgtEl>
                                      </p:cBhvr>
                                    </p:animEffect>
                                    <p:anim calcmode="lin" valueType="num">
                                      <p:cBhvr>
                                        <p:cTn id="20" dur="1000" fill="hold"/>
                                        <p:tgtEl>
                                          <p:spTgt spid="1037"/>
                                        </p:tgtEl>
                                        <p:attrNameLst>
                                          <p:attrName>ppt_x</p:attrName>
                                        </p:attrNameLst>
                                      </p:cBhvr>
                                      <p:tavLst>
                                        <p:tav tm="0">
                                          <p:val>
                                            <p:strVal val="#ppt_x"/>
                                          </p:val>
                                        </p:tav>
                                        <p:tav tm="100000">
                                          <p:val>
                                            <p:strVal val="#ppt_x"/>
                                          </p:val>
                                        </p:tav>
                                      </p:tavLst>
                                    </p:anim>
                                    <p:anim calcmode="lin" valueType="num">
                                      <p:cBhvr>
                                        <p:cTn id="2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3" name="TextBox 2"/>
          <p:cNvSpPr txBox="1"/>
          <p:nvPr/>
        </p:nvSpPr>
        <p:spPr>
          <a:xfrm>
            <a:off x="714125" y="1145856"/>
            <a:ext cx="10843708" cy="1175578"/>
          </a:xfrm>
          <a:prstGeom prst="rect">
            <a:avLst/>
          </a:prstGeom>
          <a:noFill/>
        </p:spPr>
        <p:txBody>
          <a:bodyPr wrap="square" rtlCol="0">
            <a:spAutoFit/>
          </a:bodyPr>
          <a:lstStyle/>
          <a:p>
            <a:pPr algn="just">
              <a:lnSpc>
                <a:spcPct val="120000"/>
              </a:lnSpc>
              <a:buClr>
                <a:srgbClr val="000000"/>
              </a:buClr>
            </a:pPr>
            <a:r>
              <a:rPr lang="en-US" sz="2933"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a. </a:t>
            </a:r>
            <a:r>
              <a:rPr lang="en-US" sz="2933"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Đọc</a:t>
            </a:r>
            <a:endParaRPr lang="en-US" sz="2933" b="1"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2933" kern="0" dirty="0" smtClean="0">
                <a:solidFill>
                  <a:schemeClr val="tx1">
                    <a:lumMod val="50000"/>
                  </a:schemeClr>
                </a:solidFill>
                <a:latin typeface="Times New Roman" panose="02020603050405020304" pitchFamily="18" charset="0"/>
                <a:cs typeface="Times New Roman" panose="02020603050405020304" pitchFamily="18" charset="0"/>
                <a:sym typeface="Arial"/>
              </a:rPr>
              <a:t>GV </a:t>
            </a:r>
            <a:r>
              <a:rPr lang="en-US" sz="2933"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gọi</a:t>
            </a:r>
            <a:r>
              <a:rPr lang="en-US" sz="2933" kern="0" dirty="0" smtClean="0">
                <a:solidFill>
                  <a:schemeClr val="tx1">
                    <a:lumMod val="50000"/>
                  </a:schemeClr>
                </a:solidFill>
                <a:latin typeface="Times New Roman" panose="02020603050405020304" pitchFamily="18" charset="0"/>
                <a:cs typeface="Times New Roman" panose="02020603050405020304" pitchFamily="18" charset="0"/>
                <a:sym typeface="Arial"/>
              </a:rPr>
              <a:t> 2 </a:t>
            </a:r>
            <a:r>
              <a:rPr lang="en-US" sz="2933"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bạn</a:t>
            </a:r>
            <a:r>
              <a:rPr lang="en-US" sz="2933"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2933"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đọc</a:t>
            </a:r>
            <a:r>
              <a:rPr lang="en-US" sz="2933" kern="0" dirty="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2933"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nối</a:t>
            </a:r>
            <a:r>
              <a:rPr lang="en-US" sz="2933"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2933"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tiếp</a:t>
            </a:r>
            <a:endParaRPr lang="en-US" sz="2933"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p:txBody>
      </p:sp>
      <p:graphicFrame>
        <p:nvGraphicFramePr>
          <p:cNvPr id="7" name="Table 14"/>
          <p:cNvGraphicFramePr>
            <a:graphicFrameLocks noGrp="1"/>
          </p:cNvGraphicFramePr>
          <p:nvPr>
            <p:extLst>
              <p:ext uri="{D42A27DB-BD31-4B8C-83A1-F6EECF244321}">
                <p14:modId xmlns:p14="http://schemas.microsoft.com/office/powerpoint/2010/main" val="2691260911"/>
              </p:ext>
            </p:extLst>
          </p:nvPr>
        </p:nvGraphicFramePr>
        <p:xfrm>
          <a:off x="508411" y="2609163"/>
          <a:ext cx="11255135" cy="3230880"/>
        </p:xfrm>
        <a:graphic>
          <a:graphicData uri="http://schemas.openxmlformats.org/drawingml/2006/table">
            <a:tbl>
              <a:tblPr>
                <a:tableStyleId>{5C22544A-7EE6-4342-B048-85BDC9FD1C3A}</a:tableStyleId>
              </a:tblPr>
              <a:tblGrid>
                <a:gridCol w="7636046">
                  <a:extLst>
                    <a:ext uri="{9D8B030D-6E8A-4147-A177-3AD203B41FA5}">
                      <a16:colId xmlns:a16="http://schemas.microsoft.com/office/drawing/2014/main" val="20000"/>
                    </a:ext>
                  </a:extLst>
                </a:gridCol>
                <a:gridCol w="1296839">
                  <a:extLst>
                    <a:ext uri="{9D8B030D-6E8A-4147-A177-3AD203B41FA5}">
                      <a16:colId xmlns:a16="http://schemas.microsoft.com/office/drawing/2014/main" val="20001"/>
                    </a:ext>
                  </a:extLst>
                </a:gridCol>
                <a:gridCol w="2322250">
                  <a:extLst>
                    <a:ext uri="{9D8B030D-6E8A-4147-A177-3AD203B41FA5}">
                      <a16:colId xmlns:a16="http://schemas.microsoft.com/office/drawing/2014/main" val="20002"/>
                    </a:ext>
                  </a:extLst>
                </a:gridCol>
              </a:tblGrid>
              <a:tr h="548640">
                <a:tc>
                  <a:txBody>
                    <a:bodyPr/>
                    <a:lstStyle/>
                    <a:p>
                      <a:pPr algn="ctr">
                        <a:defRPr/>
                      </a:pPr>
                      <a:r>
                        <a:rPr lang="en-US" sz="3200" b="1" dirty="0">
                          <a:solidFill>
                            <a:schemeClr val="bg1"/>
                          </a:solidFill>
                          <a:latin typeface="Times New Roman" panose="02020603050405020304" pitchFamily="18" charset="0"/>
                          <a:cs typeface="Times New Roman" panose="02020603050405020304" pitchFamily="18" charset="0"/>
                        </a:rPr>
                        <a:t>BẢNG KIỂM KĨ NĂNG </a:t>
                      </a:r>
                      <a:r>
                        <a:rPr lang="en-US" sz="3200" b="1" dirty="0" smtClean="0">
                          <a:solidFill>
                            <a:schemeClr val="bg1"/>
                          </a:solidFill>
                          <a:latin typeface="Times New Roman" panose="02020603050405020304" pitchFamily="18" charset="0"/>
                          <a:cs typeface="Times New Roman" panose="02020603050405020304" pitchFamily="18" charset="0"/>
                        </a:rPr>
                        <a:t>ĐỌC</a:t>
                      </a:r>
                      <a:endParaRPr lang="en-US" sz="32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3200" b="1" dirty="0" smtClean="0">
                          <a:solidFill>
                            <a:schemeClr val="bg1"/>
                          </a:solidFill>
                          <a:latin typeface="Times New Roman" panose="02020603050405020304" pitchFamily="18" charset="0"/>
                          <a:cs typeface="Times New Roman" panose="02020603050405020304" pitchFamily="18" charset="0"/>
                        </a:rPr>
                        <a:t>ĐẠT</a:t>
                      </a:r>
                      <a:endParaRPr lang="en-US" sz="32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3200" b="1" dirty="0" smtClean="0">
                          <a:solidFill>
                            <a:schemeClr val="bg1"/>
                          </a:solidFill>
                          <a:latin typeface="Times New Roman" panose="02020603050405020304" pitchFamily="18" charset="0"/>
                          <a:cs typeface="Times New Roman" panose="02020603050405020304" pitchFamily="18" charset="0"/>
                        </a:rPr>
                        <a:t>CHƯA ĐẠT</a:t>
                      </a:r>
                      <a:endParaRPr lang="en-US" sz="32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548640">
                <a:tc>
                  <a:txBody>
                    <a:bodyPr/>
                    <a:lstStyle/>
                    <a:p>
                      <a:pPr algn="just">
                        <a:defRPr/>
                      </a:pP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 to, </a:t>
                      </a: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rõ</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ràng</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trôi</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chảy</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864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đúng</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thêm</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bớt</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8640">
                <a:tc>
                  <a:txBody>
                    <a:bodyPr/>
                    <a:lstStyle/>
                    <a:p>
                      <a:pPr algn="just">
                        <a:defRPr/>
                      </a:pPr>
                      <a:r>
                        <a:rPr lang="en-US" sz="3200" dirty="0" err="1">
                          <a:solidFill>
                            <a:schemeClr val="tx1">
                              <a:lumMod val="50000"/>
                            </a:schemeClr>
                          </a:solidFill>
                          <a:latin typeface="Times New Roman" panose="02020603050405020304" pitchFamily="18" charset="0"/>
                          <a:cs typeface="Times New Roman" panose="02020603050405020304" pitchFamily="18" charset="0"/>
                        </a:rPr>
                        <a:t>Tốc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độ</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âm</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lượng</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phù</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hợp</a:t>
                      </a:r>
                      <a:r>
                        <a:rPr lang="en-US" sz="3200" dirty="0">
                          <a:solidFill>
                            <a:schemeClr val="tx1">
                              <a:lumMod val="50000"/>
                            </a:schemeClr>
                          </a:solidFill>
                          <a:latin typeface="Times New Roman" panose="02020603050405020304" pitchFamily="18" charset="0"/>
                          <a:cs typeface="Times New Roman" panose="02020603050405020304" pitchFamily="18" charset="0"/>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36320">
                <a:tc>
                  <a:txBody>
                    <a:bodyPr/>
                    <a:lstStyle/>
                    <a:p>
                      <a:pPr algn="just">
                        <a:defRPr/>
                      </a:pP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Giọng</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thể</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hiện</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được</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xúc</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baseline="0" dirty="0" err="1" smtClean="0">
                          <a:solidFill>
                            <a:schemeClr val="tx1">
                              <a:lumMod val="50000"/>
                            </a:schemeClr>
                          </a:solidFill>
                          <a:latin typeface="Times New Roman" panose="02020603050405020304" pitchFamily="18" charset="0"/>
                          <a:cs typeface="Times New Roman" panose="02020603050405020304" pitchFamily="18" charset="0"/>
                        </a:rPr>
                        <a:t>vật</a:t>
                      </a:r>
                      <a:r>
                        <a:rPr lang="en-US" sz="32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4" name="Picture 3"/>
          <p:cNvPicPr>
            <a:picLocks noChangeAspect="1"/>
          </p:cNvPicPr>
          <p:nvPr/>
        </p:nvPicPr>
        <p:blipFill>
          <a:blip r:embed="rId3"/>
          <a:stretch>
            <a:fillRect/>
          </a:stretch>
        </p:blipFill>
        <p:spPr>
          <a:xfrm>
            <a:off x="2947190" y="-544085"/>
            <a:ext cx="5200339" cy="3078747"/>
          </a:xfrm>
          <a:prstGeom prst="rect">
            <a:avLst/>
          </a:prstGeom>
        </p:spPr>
      </p:pic>
    </p:spTree>
    <p:extLst>
      <p:ext uri="{BB962C8B-B14F-4D97-AF65-F5344CB8AC3E}">
        <p14:creationId xmlns:p14="http://schemas.microsoft.com/office/powerpoint/2010/main" val="237023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3" name="TextBox 2"/>
          <p:cNvSpPr txBox="1"/>
          <p:nvPr/>
        </p:nvSpPr>
        <p:spPr>
          <a:xfrm>
            <a:off x="868870" y="1131788"/>
            <a:ext cx="10843708" cy="4228850"/>
          </a:xfrm>
          <a:prstGeom prst="rect">
            <a:avLst/>
          </a:prstGeom>
          <a:noFill/>
        </p:spPr>
        <p:txBody>
          <a:bodyPr wrap="square" rtlCol="0">
            <a:spAutoFit/>
          </a:bodyPr>
          <a:lstStyle/>
          <a:p>
            <a:pPr algn="just">
              <a:lnSpc>
                <a:spcPct val="120000"/>
              </a:lnSpc>
              <a:buClr>
                <a:srgbClr val="000000"/>
              </a:buClr>
            </a:pP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b. </a:t>
            </a: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Chú</a:t>
            </a: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thích</a:t>
            </a:r>
            <a:endPar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a:p>
            <a:pPr algn="just">
              <a:lnSpc>
                <a:spcPct val="120000"/>
              </a:lnSpc>
              <a:buClr>
                <a:srgbClr val="000000"/>
              </a:buClr>
            </a:pPr>
            <a:endPar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Phiên</a:t>
            </a: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bản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bản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sao</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lại</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từ</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một</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bản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chính</a:t>
            </a:r>
            <a:endPar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Pi-</a:t>
            </a: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gia</a:t>
            </a: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-ma</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bộ</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đồ</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mặc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ở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nhà</a:t>
            </a:r>
            <a:endPar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Quái</a:t>
            </a: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đản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kì</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quái</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đến</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mức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khó</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tin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là</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có</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thật</a:t>
            </a:r>
            <a:endPar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a:p>
            <a:pPr marL="457200" indent="-457200" algn="just">
              <a:lnSpc>
                <a:spcPct val="120000"/>
              </a:lnSpc>
              <a:buClr>
                <a:srgbClr val="000000"/>
              </a:buClr>
              <a:buFontTx/>
              <a:buChar char="-"/>
            </a:pP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Quái</a:t>
            </a: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dị</a:t>
            </a:r>
            <a:r>
              <a:rPr lang="en-US" sz="3200" b="1"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rất</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khác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với</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những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gì</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thường</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thấy</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gây</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cảm</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giác</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khó</a:t>
            </a:r>
            <a:r>
              <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rPr>
              <a:t> </a:t>
            </a:r>
            <a:r>
              <a:rPr lang="en-US" sz="3200" kern="0" dirty="0" err="1" smtClean="0">
                <a:solidFill>
                  <a:schemeClr val="tx1">
                    <a:lumMod val="50000"/>
                  </a:schemeClr>
                </a:solidFill>
                <a:latin typeface="Times New Roman" panose="02020603050405020304" pitchFamily="18" charset="0"/>
                <a:cs typeface="Times New Roman" panose="02020603050405020304" pitchFamily="18" charset="0"/>
                <a:sym typeface="Arial"/>
              </a:rPr>
              <a:t>coi</a:t>
            </a:r>
            <a:endParaRPr lang="en-US" sz="3200" kern="0" dirty="0" smtClean="0">
              <a:solidFill>
                <a:schemeClr val="tx1">
                  <a:lumMod val="50000"/>
                </a:schemeClr>
              </a:solidFill>
              <a:latin typeface="Times New Roman" panose="02020603050405020304" pitchFamily="18" charset="0"/>
              <a:cs typeface="Times New Roman" panose="02020603050405020304" pitchFamily="18" charset="0"/>
              <a:sym typeface="Arial"/>
            </a:endParaRPr>
          </a:p>
        </p:txBody>
      </p:sp>
      <p:pic>
        <p:nvPicPr>
          <p:cNvPr id="4" name="Picture 3"/>
          <p:cNvPicPr>
            <a:picLocks noChangeAspect="1"/>
          </p:cNvPicPr>
          <p:nvPr/>
        </p:nvPicPr>
        <p:blipFill>
          <a:blip r:embed="rId3"/>
          <a:stretch>
            <a:fillRect/>
          </a:stretch>
        </p:blipFill>
        <p:spPr>
          <a:xfrm>
            <a:off x="2947190" y="-544085"/>
            <a:ext cx="5200339" cy="3078747"/>
          </a:xfrm>
          <a:prstGeom prst="rect">
            <a:avLst/>
          </a:prstGeom>
        </p:spPr>
      </p:pic>
    </p:spTree>
    <p:extLst>
      <p:ext uri="{BB962C8B-B14F-4D97-AF65-F5344CB8AC3E}">
        <p14:creationId xmlns:p14="http://schemas.microsoft.com/office/powerpoint/2010/main" val="139388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49006" y="-558152"/>
            <a:ext cx="6693988" cy="3078747"/>
          </a:xfrm>
          <a:prstGeom prst="rect">
            <a:avLst/>
          </a:prstGeom>
        </p:spPr>
      </p:pic>
      <p:pic>
        <p:nvPicPr>
          <p:cNvPr id="13" name="Google Shape;2289;p48"/>
          <p:cNvPicPr preferRelativeResize="0"/>
          <p:nvPr/>
        </p:nvPicPr>
        <p:blipFill>
          <a:blip r:embed="rId4">
            <a:alphaModFix amt="77000"/>
          </a:blip>
          <a:stretch>
            <a:fillRect/>
          </a:stretch>
        </p:blipFill>
        <p:spPr>
          <a:xfrm flipH="1">
            <a:off x="473841" y="1333596"/>
            <a:ext cx="3289977" cy="1526771"/>
          </a:xfrm>
          <a:prstGeom prst="rect">
            <a:avLst/>
          </a:prstGeom>
          <a:noFill/>
          <a:ln>
            <a:noFill/>
          </a:ln>
        </p:spPr>
      </p:pic>
      <p:pic>
        <p:nvPicPr>
          <p:cNvPr id="14" name="Google Shape;2319;p48"/>
          <p:cNvPicPr preferRelativeResize="0"/>
          <p:nvPr/>
        </p:nvPicPr>
        <p:blipFill>
          <a:blip r:embed="rId5">
            <a:alphaModFix amt="82000"/>
          </a:blip>
          <a:stretch>
            <a:fillRect/>
          </a:stretch>
        </p:blipFill>
        <p:spPr>
          <a:xfrm flipH="1">
            <a:off x="4958417" y="1333595"/>
            <a:ext cx="3289977" cy="1526771"/>
          </a:xfrm>
          <a:prstGeom prst="rect">
            <a:avLst/>
          </a:prstGeom>
          <a:noFill/>
          <a:ln>
            <a:noFill/>
          </a:ln>
        </p:spPr>
      </p:pic>
      <p:sp>
        <p:nvSpPr>
          <p:cNvPr id="15" name="Google Shape;2329;p48"/>
          <p:cNvSpPr txBox="1">
            <a:spLocks/>
          </p:cNvSpPr>
          <p:nvPr/>
        </p:nvSpPr>
        <p:spPr>
          <a:xfrm>
            <a:off x="591555" y="1796995"/>
            <a:ext cx="2482400"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kern="0" dirty="0" smtClean="0">
                <a:latin typeface="Times New Roman" panose="02020603050405020304" pitchFamily="18" charset="0"/>
                <a:cs typeface="Times New Roman" panose="02020603050405020304" pitchFamily="18" charset="0"/>
              </a:rPr>
              <a:t>a. T</a:t>
            </a:r>
            <a:r>
              <a:rPr lang="en" sz="3600" b="1" kern="0" dirty="0" smtClean="0">
                <a:latin typeface="Times New Roman" panose="02020603050405020304" pitchFamily="18" charset="0"/>
                <a:cs typeface="Times New Roman" panose="02020603050405020304" pitchFamily="18" charset="0"/>
              </a:rPr>
              <a:t>ác giả</a:t>
            </a:r>
            <a:endParaRPr lang="en" sz="3600" b="1" kern="0" dirty="0">
              <a:latin typeface="Times New Roman" panose="02020603050405020304" pitchFamily="18" charset="0"/>
              <a:cs typeface="Times New Roman" panose="02020603050405020304" pitchFamily="18" charset="0"/>
            </a:endParaRPr>
          </a:p>
        </p:txBody>
      </p:sp>
      <p:sp>
        <p:nvSpPr>
          <p:cNvPr id="16" name="Google Shape;2329;p48"/>
          <p:cNvSpPr txBox="1">
            <a:spLocks/>
          </p:cNvSpPr>
          <p:nvPr/>
        </p:nvSpPr>
        <p:spPr>
          <a:xfrm>
            <a:off x="4958417" y="1796995"/>
            <a:ext cx="2794174" cy="72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kern="0" dirty="0">
                <a:latin typeface="Times New Roman" panose="02020603050405020304" pitchFamily="18" charset="0"/>
                <a:cs typeface="Times New Roman" panose="02020603050405020304" pitchFamily="18" charset="0"/>
              </a:rPr>
              <a:t>b</a:t>
            </a:r>
            <a:r>
              <a:rPr lang="en-US" sz="3600" b="1" kern="0" dirty="0" smtClean="0">
                <a:latin typeface="Times New Roman" panose="02020603050405020304" pitchFamily="18" charset="0"/>
                <a:cs typeface="Times New Roman" panose="02020603050405020304" pitchFamily="18" charset="0"/>
              </a:rPr>
              <a:t>. T</a:t>
            </a:r>
            <a:r>
              <a:rPr lang="en" sz="3600" b="1" kern="0" dirty="0" smtClean="0">
                <a:latin typeface="Times New Roman" panose="02020603050405020304" pitchFamily="18" charset="0"/>
                <a:cs typeface="Times New Roman" panose="02020603050405020304" pitchFamily="18" charset="0"/>
              </a:rPr>
              <a:t>ác phẩm</a:t>
            </a:r>
            <a:endParaRPr lang="en" sz="3600" b="1" kern="0" dirty="0">
              <a:latin typeface="Times New Roman" panose="02020603050405020304" pitchFamily="18" charset="0"/>
              <a:cs typeface="Times New Roman" panose="02020603050405020304" pitchFamily="18" charset="0"/>
            </a:endParaRPr>
          </a:p>
        </p:txBody>
      </p:sp>
      <p:sp>
        <p:nvSpPr>
          <p:cNvPr id="17" name="Rectangle 16"/>
          <p:cNvSpPr/>
          <p:nvPr/>
        </p:nvSpPr>
        <p:spPr>
          <a:xfrm>
            <a:off x="293244" y="2750349"/>
            <a:ext cx="3694433" cy="3323987"/>
          </a:xfrm>
          <a:prstGeom prst="rect">
            <a:avLst/>
          </a:prstGeom>
        </p:spPr>
        <p:txBody>
          <a:bodyPr wrap="square">
            <a:spAutoFit/>
          </a:bodyPr>
          <a:lstStyle/>
          <a:p>
            <a:pPr algn="just">
              <a:lnSpc>
                <a:spcPct val="150000"/>
              </a:lnSpc>
              <a:buClr>
                <a:srgbClr val="000000"/>
              </a:buClr>
            </a:pPr>
            <a:r>
              <a:rPr lang="en-US" sz="2800" dirty="0" smtClean="0">
                <a:solidFill>
                  <a:prstClr val="black"/>
                </a:solidFill>
                <a:latin typeface="Times New Roman" panose="02020603050405020304" pitchFamily="18" charset="0"/>
                <a:ea typeface="Calibri" panose="020F0502020204030204" pitchFamily="34" charset="0"/>
              </a:rPr>
              <a:t>- </a:t>
            </a:r>
            <a:r>
              <a:rPr lang="en-US" sz="2800" b="1" dirty="0" err="1" smtClean="0">
                <a:solidFill>
                  <a:prstClr val="black"/>
                </a:solidFill>
                <a:latin typeface="Times New Roman" panose="02020603050405020304" pitchFamily="18" charset="0"/>
                <a:ea typeface="Calibri" panose="020F0502020204030204" pitchFamily="34" charset="0"/>
              </a:rPr>
              <a:t>Giong</a:t>
            </a:r>
            <a:r>
              <a:rPr lang="en-US" sz="2800" b="1" dirty="0" smtClean="0">
                <a:solidFill>
                  <a:prstClr val="black"/>
                </a:solidFill>
                <a:latin typeface="Times New Roman" panose="02020603050405020304" pitchFamily="18" charset="0"/>
                <a:ea typeface="Calibri" panose="020F0502020204030204" pitchFamily="34" charset="0"/>
              </a:rPr>
              <a:t>-mi </a:t>
            </a:r>
            <a:r>
              <a:rPr lang="en-US" sz="2800" b="1" dirty="0" err="1">
                <a:solidFill>
                  <a:prstClr val="black"/>
                </a:solidFill>
                <a:latin typeface="Times New Roman" panose="02020603050405020304" pitchFamily="18" charset="0"/>
                <a:ea typeface="Calibri" panose="020F0502020204030204" pitchFamily="34" charset="0"/>
              </a:rPr>
              <a:t>Mun</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sinh</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năm</a:t>
            </a:r>
            <a:r>
              <a:rPr lang="en-US" sz="2800" dirty="0">
                <a:solidFill>
                  <a:prstClr val="black"/>
                </a:solidFill>
                <a:latin typeface="Times New Roman" panose="02020603050405020304" pitchFamily="18" charset="0"/>
                <a:ea typeface="Calibri" panose="020F0502020204030204" pitchFamily="34" charset="0"/>
              </a:rPr>
              <a:t> 1964, </a:t>
            </a:r>
            <a:endParaRPr lang="en-US" sz="2800" dirty="0" smtClean="0">
              <a:solidFill>
                <a:prstClr val="black"/>
              </a:solidFill>
              <a:latin typeface="Times New Roman" panose="02020603050405020304" pitchFamily="18" charset="0"/>
              <a:ea typeface="Calibri" panose="020F0502020204030204" pitchFamily="34" charset="0"/>
            </a:endParaRPr>
          </a:p>
          <a:p>
            <a:pPr algn="just">
              <a:lnSpc>
                <a:spcPct val="150000"/>
              </a:lnSpc>
              <a:buClr>
                <a:srgbClr val="000000"/>
              </a:buClr>
            </a:pPr>
            <a:r>
              <a:rPr lang="en-US" sz="2800" dirty="0" smtClean="0">
                <a:solidFill>
                  <a:prstClr val="black"/>
                </a:solidFill>
                <a:latin typeface="Times New Roman" panose="02020603050405020304" pitchFamily="18" charset="0"/>
                <a:ea typeface="Calibri" panose="020F0502020204030204" pitchFamily="34" charset="0"/>
              </a:rPr>
              <a:t>- </a:t>
            </a:r>
            <a:r>
              <a:rPr lang="en-US" sz="2800" dirty="0" err="1" smtClean="0">
                <a:solidFill>
                  <a:prstClr val="black"/>
                </a:solidFill>
                <a:latin typeface="Times New Roman" panose="02020603050405020304" pitchFamily="18" charset="0"/>
                <a:ea typeface="Calibri" panose="020F0502020204030204" pitchFamily="34" charset="0"/>
              </a:rPr>
              <a:t>Quê</a:t>
            </a:r>
            <a:r>
              <a:rPr lang="en-US" sz="2800" dirty="0" smtClean="0">
                <a:solidFill>
                  <a:prstClr val="black"/>
                </a:solidFill>
                <a:latin typeface="Times New Roman" panose="02020603050405020304" pitchFamily="18" charset="0"/>
                <a:ea typeface="Calibri" panose="020F0502020204030204" pitchFamily="34" charset="0"/>
              </a:rPr>
              <a:t>: </a:t>
            </a:r>
            <a:r>
              <a:rPr lang="en-US" sz="2800" dirty="0" err="1" smtClean="0">
                <a:solidFill>
                  <a:prstClr val="black"/>
                </a:solidFill>
                <a:latin typeface="Times New Roman" panose="02020603050405020304" pitchFamily="18" charset="0"/>
                <a:ea typeface="Calibri" panose="020F0502020204030204" pitchFamily="34" charset="0"/>
              </a:rPr>
              <a:t>Hàn</a:t>
            </a:r>
            <a:r>
              <a:rPr lang="en-US" sz="2800" dirty="0" smtClean="0">
                <a:solidFill>
                  <a:prstClr val="black"/>
                </a:solidFill>
                <a:latin typeface="Times New Roman" panose="02020603050405020304" pitchFamily="18" charset="0"/>
                <a:ea typeface="Calibri" panose="020F0502020204030204" pitchFamily="34" charset="0"/>
              </a:rPr>
              <a:t> </a:t>
            </a:r>
            <a:r>
              <a:rPr lang="en-US" sz="2800" dirty="0" err="1" smtClean="0">
                <a:solidFill>
                  <a:prstClr val="black"/>
                </a:solidFill>
                <a:latin typeface="Times New Roman" panose="02020603050405020304" pitchFamily="18" charset="0"/>
                <a:ea typeface="Calibri" panose="020F0502020204030204" pitchFamily="34" charset="0"/>
              </a:rPr>
              <a:t>Quốc</a:t>
            </a:r>
            <a:endParaRPr lang="en-US" sz="2800" dirty="0" smtClean="0">
              <a:solidFill>
                <a:prstClr val="black"/>
              </a:solidFill>
              <a:latin typeface="Times New Roman" panose="02020603050405020304" pitchFamily="18" charset="0"/>
              <a:ea typeface="Calibri" panose="020F0502020204030204" pitchFamily="34" charset="0"/>
            </a:endParaRPr>
          </a:p>
          <a:p>
            <a:pPr algn="just">
              <a:lnSpc>
                <a:spcPct val="150000"/>
              </a:lnSpc>
              <a:buClr>
                <a:srgbClr val="000000"/>
              </a:buClr>
            </a:pPr>
            <a:r>
              <a:rPr lang="en-US" sz="2800" dirty="0" smtClean="0">
                <a:solidFill>
                  <a:prstClr val="black"/>
                </a:solidFill>
                <a:latin typeface="Times New Roman" panose="02020603050405020304" pitchFamily="18" charset="0"/>
                <a:ea typeface="Calibri" panose="020F0502020204030204" pitchFamily="34" charset="0"/>
              </a:rPr>
              <a:t>- </a:t>
            </a:r>
            <a:r>
              <a:rPr lang="en-US" sz="2800" dirty="0" err="1" smtClean="0">
                <a:solidFill>
                  <a:prstClr val="black"/>
                </a:solidFill>
                <a:latin typeface="Times New Roman" panose="02020603050405020304" pitchFamily="18" charset="0"/>
                <a:ea typeface="Calibri" panose="020F0502020204030204" pitchFamily="34" charset="0"/>
              </a:rPr>
              <a:t>Tiến</a:t>
            </a:r>
            <a:r>
              <a:rPr lang="en-US" sz="2800" dirty="0" smtClean="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sĩ</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trường</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Đại</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học</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Kinh</a:t>
            </a:r>
            <a:r>
              <a:rPr lang="en-US" sz="2800" dirty="0">
                <a:solidFill>
                  <a:prstClr val="black"/>
                </a:solidFill>
                <a:latin typeface="Times New Roman" panose="02020603050405020304" pitchFamily="18" charset="0"/>
                <a:ea typeface="Calibri" panose="020F0502020204030204" pitchFamily="34" charset="0"/>
              </a:rPr>
              <a:t> </a:t>
            </a:r>
            <a:r>
              <a:rPr lang="en-US" sz="2800" dirty="0" err="1">
                <a:solidFill>
                  <a:prstClr val="black"/>
                </a:solidFill>
                <a:latin typeface="Times New Roman" panose="02020603050405020304" pitchFamily="18" charset="0"/>
                <a:ea typeface="Calibri" panose="020F0502020204030204" pitchFamily="34" charset="0"/>
              </a:rPr>
              <a:t>doanh</a:t>
            </a:r>
            <a:r>
              <a:rPr lang="en-US" sz="2800" dirty="0">
                <a:solidFill>
                  <a:prstClr val="black"/>
                </a:solidFill>
                <a:latin typeface="Times New Roman" panose="02020603050405020304" pitchFamily="18" charset="0"/>
                <a:ea typeface="Calibri" panose="020F0502020204030204" pitchFamily="34" charset="0"/>
              </a:rPr>
              <a:t> Ha- </a:t>
            </a:r>
            <a:r>
              <a:rPr lang="en-US" sz="2800" dirty="0" err="1">
                <a:solidFill>
                  <a:prstClr val="black"/>
                </a:solidFill>
                <a:latin typeface="Times New Roman" panose="02020603050405020304" pitchFamily="18" charset="0"/>
                <a:ea typeface="Calibri" panose="020F0502020204030204" pitchFamily="34" charset="0"/>
              </a:rPr>
              <a:t>vớt</a:t>
            </a:r>
            <a:endParaRPr lang="vi-VN" sz="2800" b="1" i="1" kern="0" dirty="0">
              <a:solidFill>
                <a:prstClr val="black"/>
              </a:solidFill>
              <a:latin typeface="Times New Roman"/>
              <a:ea typeface="Times New Roman"/>
              <a:cs typeface="Times New Roman"/>
              <a:sym typeface="Times New Roman"/>
            </a:endParaRPr>
          </a:p>
        </p:txBody>
      </p:sp>
      <p:sp>
        <p:nvSpPr>
          <p:cNvPr id="18" name="Rectangle 17"/>
          <p:cNvSpPr/>
          <p:nvPr/>
        </p:nvSpPr>
        <p:spPr>
          <a:xfrm>
            <a:off x="4697353" y="2750349"/>
            <a:ext cx="7102081" cy="4154984"/>
          </a:xfrm>
          <a:prstGeom prst="rect">
            <a:avLst/>
          </a:prstGeom>
        </p:spPr>
        <p:txBody>
          <a:bodyPr wrap="square">
            <a:spAutoFit/>
          </a:bodyPr>
          <a:lstStyle/>
          <a:p>
            <a:pPr marL="457200" indent="-457200" algn="just">
              <a:spcAft>
                <a:spcPts val="1200"/>
              </a:spcAft>
              <a:buFontTx/>
              <a:buChar char="-"/>
            </a:pPr>
            <a:r>
              <a:rPr lang="en-US" sz="2800" b="1" dirty="0" err="1" smtClean="0">
                <a:solidFill>
                  <a:srgbClr val="000000"/>
                </a:solidFill>
                <a:latin typeface="Times New Roman" panose="02020603050405020304" pitchFamily="18" charset="0"/>
                <a:ea typeface="Times New Roman" panose="02020603050405020304" pitchFamily="18" charset="0"/>
              </a:rPr>
              <a:t>Xuất</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xứ</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Trích</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sách</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Khác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biệt</a:t>
            </a:r>
            <a:r>
              <a:rPr lang="en-US" sz="2800" i="1" dirty="0" smtClean="0">
                <a:solidFill>
                  <a:srgbClr val="000000"/>
                </a:solidFill>
                <a:latin typeface="Times New Roman" panose="02020603050405020304" pitchFamily="18" charset="0"/>
                <a:ea typeface="Times New Roman" panose="02020603050405020304" pitchFamily="18" charset="0"/>
              </a:rPr>
              <a:t> - </a:t>
            </a:r>
            <a:r>
              <a:rPr lang="en-US" sz="2800" i="1" dirty="0" err="1">
                <a:solidFill>
                  <a:srgbClr val="000000"/>
                </a:solidFill>
                <a:latin typeface="Times New Roman" panose="02020603050405020304" pitchFamily="18" charset="0"/>
                <a:ea typeface="Times New Roman" panose="02020603050405020304" pitchFamily="18" charset="0"/>
              </a:rPr>
              <a:t>thoát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khỏi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bầy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đàn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cạnh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tranh</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Dương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a:t>
            </a:r>
            <a:r>
              <a:rPr lang="en-US" sz="2800" dirty="0" err="1" smtClean="0">
                <a:solidFill>
                  <a:srgbClr val="000000"/>
                </a:solidFill>
                <a:latin typeface="Times New Roman" panose="02020603050405020304" pitchFamily="18" charset="0"/>
                <a:ea typeface="Times New Roman" panose="02020603050405020304" pitchFamily="18" charset="0"/>
              </a:rPr>
              <a:t>gọc</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dịch</a:t>
            </a:r>
            <a:r>
              <a:rPr lang="en-US" sz="2800" dirty="0" smtClean="0">
                <a:solidFill>
                  <a:srgbClr val="000000"/>
                </a:solidFill>
                <a:latin typeface="Times New Roman" panose="02020603050405020304" pitchFamily="18" charset="0"/>
                <a:ea typeface="Times New Roman" panose="02020603050405020304" pitchFamily="18" charset="0"/>
              </a:rPr>
              <a:t>.</a:t>
            </a:r>
          </a:p>
          <a:p>
            <a:pPr marL="457200" indent="-457200" algn="just">
              <a:spcAft>
                <a:spcPts val="1200"/>
              </a:spcAft>
              <a:buFontTx/>
              <a:buChar char="-"/>
            </a:pPr>
            <a:r>
              <a:rPr lang="en-US" sz="2800" b="1" dirty="0" err="1" smtClean="0">
                <a:solidFill>
                  <a:srgbClr val="000000"/>
                </a:solidFill>
                <a:latin typeface="Times New Roman" panose="02020603050405020304" pitchFamily="18" charset="0"/>
                <a:ea typeface="Calibri" panose="020F0502020204030204" pitchFamily="34" charset="0"/>
              </a:rPr>
              <a:t>Thể</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loại</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văn</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bản</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nghị</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luận</a:t>
            </a:r>
            <a:endParaRPr lang="en-US" sz="2800" dirty="0" smtClean="0">
              <a:solidFill>
                <a:srgbClr val="000000"/>
              </a:solidFill>
              <a:latin typeface="Times New Roman" panose="02020603050405020304" pitchFamily="18" charset="0"/>
              <a:ea typeface="Calibri" panose="020F0502020204030204" pitchFamily="34" charset="0"/>
            </a:endParaRPr>
          </a:p>
          <a:p>
            <a:pPr marL="457200" indent="-457200" algn="just">
              <a:spcAft>
                <a:spcPts val="1200"/>
              </a:spcAft>
              <a:buFontTx/>
              <a:buChar char="-"/>
            </a:pPr>
            <a:r>
              <a:rPr lang="en-US" sz="2800" b="1" dirty="0" smtClean="0">
                <a:solidFill>
                  <a:srgbClr val="000000"/>
                </a:solidFill>
                <a:latin typeface="Times New Roman" panose="02020603050405020304" pitchFamily="18" charset="0"/>
                <a:ea typeface="Calibri" panose="020F0502020204030204" pitchFamily="34" charset="0"/>
              </a:rPr>
              <a:t>PTBĐ</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nghị</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luận</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kết</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hợp</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tự</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sự</a:t>
            </a:r>
            <a:endParaRPr lang="en-US" sz="2800" dirty="0" smtClean="0">
              <a:solidFill>
                <a:srgbClr val="000000"/>
              </a:solidFill>
              <a:latin typeface="Times New Roman" panose="02020603050405020304" pitchFamily="18" charset="0"/>
              <a:ea typeface="Calibri" panose="020F0502020204030204" pitchFamily="34" charset="0"/>
            </a:endParaRPr>
          </a:p>
          <a:p>
            <a:pPr marL="457200" indent="-457200" algn="just">
              <a:spcAft>
                <a:spcPts val="1200"/>
              </a:spcAft>
              <a:buFontTx/>
              <a:buChar char="-"/>
            </a:pPr>
            <a:r>
              <a:rPr lang="pt-BR" sz="2800" b="1" dirty="0" smtClean="0">
                <a:solidFill>
                  <a:srgbClr val="0D0D0D"/>
                </a:solidFill>
                <a:latin typeface="Times New Roman" panose="02020603050405020304" pitchFamily="18" charset="0"/>
                <a:ea typeface="Calibri" panose="020F0502020204030204" pitchFamily="34" charset="0"/>
              </a:rPr>
              <a:t>VĐ nghị luận</a:t>
            </a:r>
            <a:r>
              <a:rPr lang="pt-BR" sz="2800" dirty="0" smtClean="0">
                <a:solidFill>
                  <a:srgbClr val="0D0D0D"/>
                </a:solidFill>
                <a:latin typeface="Times New Roman" panose="02020603050405020304" pitchFamily="18" charset="0"/>
                <a:ea typeface="Calibri" panose="020F0502020204030204" pitchFamily="34" charset="0"/>
              </a:rPr>
              <a:t>: Bàn </a:t>
            </a:r>
            <a:r>
              <a:rPr lang="pt-BR" sz="2800" dirty="0">
                <a:solidFill>
                  <a:srgbClr val="0D0D0D"/>
                </a:solidFill>
                <a:latin typeface="Times New Roman" panose="02020603050405020304" pitchFamily="18" charset="0"/>
                <a:ea typeface="Calibri" panose="020F0502020204030204" pitchFamily="34" charset="0"/>
              </a:rPr>
              <a:t>về</a:t>
            </a:r>
            <a:r>
              <a:rPr lang="pt-BR" sz="2800" b="1" dirty="0">
                <a:solidFill>
                  <a:srgbClr val="0D0D0D"/>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giá trị của sự khác biệt, nhưng phải là khác biệt có ý nghĩa</a:t>
            </a:r>
            <a:endParaRPr lang="en-US" sz="2800" dirty="0">
              <a:solidFill>
                <a:prstClr val="black"/>
              </a:solidFill>
              <a:latin typeface="Times New Roman" panose="02020603050405020304" pitchFamily="18" charset="0"/>
              <a:ea typeface="Calibri" panose="020F0502020204030204" pitchFamily="34" charset="0"/>
            </a:endParaRPr>
          </a:p>
          <a:p>
            <a:pPr marL="457200" indent="-457200" algn="just">
              <a:spcAft>
                <a:spcPts val="1200"/>
              </a:spcAft>
              <a:buFontTx/>
              <a:buChar char="-"/>
            </a:pPr>
            <a:endParaRPr lang="en-US" sz="2800" dirty="0">
              <a:solidFill>
                <a:prstClr val="white"/>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5746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5" name="Google Shape;2353;p117"/>
          <p:cNvSpPr/>
          <p:nvPr/>
        </p:nvSpPr>
        <p:spPr>
          <a:xfrm>
            <a:off x="4639792" y="2661809"/>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6" name="Google Shape;2354;p117"/>
          <p:cNvSpPr/>
          <p:nvPr/>
        </p:nvSpPr>
        <p:spPr>
          <a:xfrm>
            <a:off x="8207092" y="2661809"/>
            <a:ext cx="3161493"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27" name="Google Shape;2368;p117"/>
          <p:cNvCxnSpPr/>
          <p:nvPr/>
        </p:nvCxnSpPr>
        <p:spPr>
          <a:xfrm rot="10800000">
            <a:off x="1956339" y="2323976"/>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28" name="Group 27"/>
          <p:cNvGrpSpPr/>
          <p:nvPr/>
        </p:nvGrpSpPr>
        <p:grpSpPr>
          <a:xfrm>
            <a:off x="1943530" y="2323976"/>
            <a:ext cx="7318903" cy="322800"/>
            <a:chOff x="1437176" y="1405200"/>
            <a:chExt cx="5489177" cy="242100"/>
          </a:xfrm>
        </p:grpSpPr>
        <p:cxnSp>
          <p:nvCxnSpPr>
            <p:cNvPr id="29"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30"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31"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pic>
        <p:nvPicPr>
          <p:cNvPr id="32" name="Picture 31"/>
          <p:cNvPicPr>
            <a:picLocks noChangeAspect="1"/>
          </p:cNvPicPr>
          <p:nvPr/>
        </p:nvPicPr>
        <p:blipFill>
          <a:blip r:embed="rId3"/>
          <a:stretch>
            <a:fillRect/>
          </a:stretch>
        </p:blipFill>
        <p:spPr>
          <a:xfrm>
            <a:off x="3931347" y="270209"/>
            <a:ext cx="3920251" cy="2391600"/>
          </a:xfrm>
          <a:prstGeom prst="rect">
            <a:avLst/>
          </a:prstGeom>
        </p:spPr>
      </p:pic>
      <p:sp>
        <p:nvSpPr>
          <p:cNvPr id="33" name="Google Shape;2353;p117"/>
          <p:cNvSpPr/>
          <p:nvPr/>
        </p:nvSpPr>
        <p:spPr>
          <a:xfrm>
            <a:off x="1023631" y="2646776"/>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34" name="Rectangle 33"/>
          <p:cNvSpPr/>
          <p:nvPr/>
        </p:nvSpPr>
        <p:spPr>
          <a:xfrm>
            <a:off x="1106310" y="2969575"/>
            <a:ext cx="2825037" cy="1384995"/>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1:</a:t>
            </a:r>
            <a:r>
              <a:rPr lang="vi-VN" sz="2800" b="1" kern="0" dirty="0">
                <a:solidFill>
                  <a:srgbClr val="EDECDF">
                    <a:lumMod val="10000"/>
                  </a:srgbClr>
                </a:solidFill>
                <a:latin typeface="Times New Roman"/>
                <a:ea typeface="Times New Roman"/>
                <a:cs typeface="Times New Roman"/>
                <a:sym typeface="Times New Roman"/>
              </a:rPr>
              <a:t> </a:t>
            </a:r>
            <a:r>
              <a:rPr lang="en-US" sz="2800" dirty="0">
                <a:solidFill>
                  <a:srgbClr val="3A3A3A"/>
                </a:solidFill>
                <a:latin typeface="Times New Roman" panose="02020603050405020304" pitchFamily="18" charset="0"/>
                <a:cs typeface="Times New Roman" panose="02020603050405020304" pitchFamily="18" charset="0"/>
              </a:rPr>
              <a:t>(</a:t>
            </a:r>
            <a:r>
              <a:rPr lang="en-US" sz="2800" dirty="0" err="1">
                <a:solidFill>
                  <a:srgbClr val="3A3A3A"/>
                </a:solidFill>
                <a:latin typeface="Times New Roman" panose="02020603050405020304" pitchFamily="18" charset="0"/>
                <a:cs typeface="Times New Roman" panose="02020603050405020304" pitchFamily="18" charset="0"/>
              </a:rPr>
              <a:t>Từ</a:t>
            </a:r>
            <a:r>
              <a:rPr lang="en-US" sz="2800" dirty="0">
                <a:solidFill>
                  <a:srgbClr val="3A3A3A"/>
                </a:solidFill>
                <a:latin typeface="Times New Roman" panose="02020603050405020304" pitchFamily="18" charset="0"/>
                <a:cs typeface="Times New Roman" panose="02020603050405020304" pitchFamily="18" charset="0"/>
              </a:rPr>
              <a:t> </a:t>
            </a:r>
            <a:r>
              <a:rPr lang="en-US" sz="2800" dirty="0" err="1">
                <a:solidFill>
                  <a:srgbClr val="3A3A3A"/>
                </a:solidFill>
                <a:latin typeface="Times New Roman" panose="02020603050405020304" pitchFamily="18" charset="0"/>
                <a:cs typeface="Times New Roman" panose="02020603050405020304" pitchFamily="18" charset="0"/>
              </a:rPr>
              <a:t>đầu</a:t>
            </a:r>
            <a:r>
              <a:rPr lang="en-US" sz="2800" dirty="0">
                <a:solidFill>
                  <a:srgbClr val="3A3A3A"/>
                </a:solidFill>
                <a:latin typeface="Times New Roman" panose="02020603050405020304" pitchFamily="18" charset="0"/>
                <a:cs typeface="Times New Roman" panose="02020603050405020304" pitchFamily="18" charset="0"/>
              </a:rPr>
              <a:t> … </a:t>
            </a:r>
            <a:r>
              <a:rPr lang="en-US" sz="2800" dirty="0" err="1">
                <a:solidFill>
                  <a:srgbClr val="3A3A3A"/>
                </a:solidFill>
                <a:latin typeface="Times New Roman" panose="02020603050405020304" pitchFamily="18" charset="0"/>
                <a:cs typeface="Times New Roman" panose="02020603050405020304" pitchFamily="18" charset="0"/>
              </a:rPr>
              <a:t>đến</a:t>
            </a:r>
            <a:r>
              <a:rPr lang="en-US" sz="2800" dirty="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nội</a:t>
            </a:r>
            <a:r>
              <a:rPr lang="en-US" sz="2800" i="1" dirty="0" smtClean="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quy</a:t>
            </a:r>
            <a:r>
              <a:rPr lang="en-US" sz="2800" i="1" dirty="0" smtClean="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nhà</a:t>
            </a:r>
            <a:r>
              <a:rPr lang="en-US" sz="2800" i="1" dirty="0" smtClean="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trường</a:t>
            </a:r>
            <a:r>
              <a:rPr lang="en-US" sz="2800" i="1" dirty="0" smtClean="0">
                <a:solidFill>
                  <a:srgbClr val="3A3A3A"/>
                </a:solidFill>
                <a:latin typeface="Times New Roman" panose="02020603050405020304" pitchFamily="18" charset="0"/>
                <a:cs typeface="Times New Roman" panose="02020603050405020304" pitchFamily="18" charset="0"/>
              </a:rPr>
              <a:t>)</a:t>
            </a:r>
            <a:endParaRPr lang="vi-VN" sz="2800" b="1" kern="0" dirty="0">
              <a:solidFill>
                <a:srgbClr val="EDECDF">
                  <a:lumMod val="10000"/>
                </a:srgbClr>
              </a:solidFill>
              <a:latin typeface="Times New Roman"/>
              <a:ea typeface="Times New Roman"/>
              <a:cs typeface="Times New Roman"/>
              <a:sym typeface="Times New Roman"/>
            </a:endParaRPr>
          </a:p>
        </p:txBody>
      </p:sp>
      <p:sp>
        <p:nvSpPr>
          <p:cNvPr id="35" name="Rectangle 34"/>
          <p:cNvSpPr/>
          <p:nvPr/>
        </p:nvSpPr>
        <p:spPr>
          <a:xfrm>
            <a:off x="1106310" y="4475510"/>
            <a:ext cx="2726159" cy="867930"/>
          </a:xfrm>
          <a:prstGeom prst="rect">
            <a:avLst/>
          </a:prstGeom>
        </p:spPr>
        <p:txBody>
          <a:bodyPr wrap="square">
            <a:spAutoFit/>
          </a:bodyPr>
          <a:lstStyle/>
          <a:p>
            <a:pPr algn="ctr" defTabSz="1066800">
              <a:lnSpc>
                <a:spcPct val="90000"/>
              </a:lnSpc>
              <a:spcBef>
                <a:spcPct val="0"/>
              </a:spcBef>
              <a:spcAft>
                <a:spcPct val="35000"/>
              </a:spcAft>
            </a:pPr>
            <a:r>
              <a:rPr lang="vi-VN" sz="2800" kern="0" dirty="0" smtClean="0">
                <a:solidFill>
                  <a:srgbClr val="FF0000"/>
                </a:solidFill>
                <a:latin typeface="Times New Roman"/>
                <a:ea typeface="Times New Roman"/>
                <a:cs typeface="Times New Roman"/>
                <a:sym typeface="Wingdings" panose="05000000000000000000" pitchFamily="2" charset="2"/>
              </a:rPr>
              <a:t> </a:t>
            </a:r>
            <a:r>
              <a:rPr lang="nl-NL" sz="2800" dirty="0">
                <a:solidFill>
                  <a:srgbClr val="FF0000"/>
                </a:solidFill>
                <a:latin typeface="Times New Roman" panose="02020603050405020304" pitchFamily="18" charset="0"/>
                <a:cs typeface="Times New Roman" panose="02020603050405020304" pitchFamily="18" charset="0"/>
              </a:rPr>
              <a:t>Nêu vấn đề nghị luận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4715077" y="2969575"/>
            <a:ext cx="2852681" cy="1384995"/>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a:t>
            </a:r>
            <a:r>
              <a:rPr lang="vi-VN" sz="2800" b="1" i="1" kern="0" dirty="0" smtClean="0">
                <a:solidFill>
                  <a:srgbClr val="EDECDF">
                    <a:lumMod val="10000"/>
                  </a:srgbClr>
                </a:solidFill>
                <a:latin typeface="Times New Roman"/>
                <a:ea typeface="Times New Roman"/>
                <a:cs typeface="Times New Roman"/>
                <a:sym typeface="Times New Roman"/>
              </a:rPr>
              <a:t>2:</a:t>
            </a:r>
            <a:r>
              <a:rPr lang="vi-VN" sz="2800" b="1" kern="0" dirty="0" smtClean="0">
                <a:solidFill>
                  <a:srgbClr val="EDECDF">
                    <a:lumMod val="10000"/>
                  </a:srgbClr>
                </a:solidFill>
                <a:latin typeface="Times New Roman"/>
                <a:ea typeface="Times New Roman"/>
                <a:cs typeface="Times New Roman"/>
                <a:sym typeface="Times New Roman"/>
              </a:rPr>
              <a:t> </a:t>
            </a:r>
            <a:r>
              <a:rPr lang="en-US" sz="2800" dirty="0">
                <a:solidFill>
                  <a:srgbClr val="3A3A3A"/>
                </a:solidFill>
                <a:latin typeface="Times New Roman" panose="02020603050405020304" pitchFamily="18" charset="0"/>
                <a:cs typeface="Times New Roman" panose="02020603050405020304" pitchFamily="18" charset="0"/>
              </a:rPr>
              <a:t> (</a:t>
            </a:r>
            <a:r>
              <a:rPr lang="en-US" sz="2800" dirty="0" err="1">
                <a:solidFill>
                  <a:srgbClr val="3A3A3A"/>
                </a:solidFill>
                <a:latin typeface="Times New Roman" panose="02020603050405020304" pitchFamily="18" charset="0"/>
                <a:cs typeface="Times New Roman" panose="02020603050405020304" pitchFamily="18" charset="0"/>
              </a:rPr>
              <a:t>Tiếp</a:t>
            </a:r>
            <a:r>
              <a:rPr lang="en-US" sz="2800" dirty="0">
                <a:solidFill>
                  <a:srgbClr val="3A3A3A"/>
                </a:solidFill>
                <a:latin typeface="Times New Roman" panose="02020603050405020304" pitchFamily="18" charset="0"/>
                <a:cs typeface="Times New Roman" panose="02020603050405020304" pitchFamily="18" charset="0"/>
              </a:rPr>
              <a:t> … </a:t>
            </a:r>
            <a:r>
              <a:rPr lang="en-US" sz="2800" dirty="0" err="1">
                <a:solidFill>
                  <a:srgbClr val="3A3A3A"/>
                </a:solidFill>
                <a:latin typeface="Times New Roman" panose="02020603050405020304" pitchFamily="18" charset="0"/>
                <a:cs typeface="Times New Roman" panose="02020603050405020304" pitchFamily="18" charset="0"/>
              </a:rPr>
              <a:t>đến</a:t>
            </a:r>
            <a:r>
              <a:rPr lang="en-US" sz="2800" dirty="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không</a:t>
            </a:r>
            <a:r>
              <a:rPr lang="en-US" sz="2800" i="1" dirty="0" smtClean="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nể</a:t>
            </a:r>
            <a:r>
              <a:rPr lang="en-US" sz="2800" i="1" dirty="0" smtClean="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phục</a:t>
            </a:r>
            <a:r>
              <a:rPr lang="en-US" sz="2800" i="1" dirty="0" smtClean="0">
                <a:solidFill>
                  <a:srgbClr val="3A3A3A"/>
                </a:solidFill>
                <a:latin typeface="Times New Roman" panose="02020603050405020304" pitchFamily="18" charset="0"/>
                <a:cs typeface="Times New Roman" panose="02020603050405020304" pitchFamily="18" charset="0"/>
              </a:rPr>
              <a:t> </a:t>
            </a:r>
            <a:r>
              <a:rPr lang="en-US" sz="2800" i="1" dirty="0" err="1" smtClean="0">
                <a:solidFill>
                  <a:srgbClr val="3A3A3A"/>
                </a:solidFill>
                <a:latin typeface="Times New Roman" panose="02020603050405020304" pitchFamily="18" charset="0"/>
                <a:cs typeface="Times New Roman" panose="02020603050405020304" pitchFamily="18" charset="0"/>
              </a:rPr>
              <a:t>cậu</a:t>
            </a:r>
            <a:r>
              <a:rPr lang="en-US" sz="2800" dirty="0" smtClean="0">
                <a:solidFill>
                  <a:srgbClr val="3A3A3A"/>
                </a:solidFill>
                <a:latin typeface="Times New Roman" panose="02020603050405020304" pitchFamily="18" charset="0"/>
                <a:cs typeface="Times New Roman" panose="02020603050405020304" pitchFamily="18" charset="0"/>
              </a:rPr>
              <a:t>)</a:t>
            </a:r>
            <a:endParaRPr lang="vi-VN" sz="2800" b="1" kern="0" dirty="0">
              <a:solidFill>
                <a:srgbClr val="EDECDF">
                  <a:lumMod val="10000"/>
                </a:srgbClr>
              </a:solidFill>
              <a:latin typeface="Times New Roman"/>
              <a:ea typeface="Times New Roman"/>
              <a:cs typeface="Times New Roman"/>
              <a:sym typeface="Times New Roman"/>
            </a:endParaRPr>
          </a:p>
        </p:txBody>
      </p:sp>
      <p:sp>
        <p:nvSpPr>
          <p:cNvPr id="37" name="Rectangle 36"/>
          <p:cNvSpPr/>
          <p:nvPr/>
        </p:nvSpPr>
        <p:spPr>
          <a:xfrm>
            <a:off x="4639792" y="4475510"/>
            <a:ext cx="2954964" cy="480131"/>
          </a:xfrm>
          <a:prstGeom prst="rect">
            <a:avLst/>
          </a:prstGeom>
        </p:spPr>
        <p:txBody>
          <a:bodyPr wrap="square">
            <a:spAutoFit/>
          </a:bodyPr>
          <a:lstStyle/>
          <a:p>
            <a:pPr algn="ctr" defTabSz="1066800">
              <a:lnSpc>
                <a:spcPct val="90000"/>
              </a:lnSpc>
              <a:spcBef>
                <a:spcPct val="0"/>
              </a:spcBef>
              <a:spcAft>
                <a:spcPct val="35000"/>
              </a:spcAft>
            </a:pPr>
            <a:r>
              <a:rPr lang="vi-VN" sz="2800" kern="0" dirty="0" smtClean="0">
                <a:solidFill>
                  <a:srgbClr val="FF0000"/>
                </a:solidFill>
                <a:latin typeface="Times New Roman"/>
                <a:ea typeface="Times New Roman"/>
                <a:cs typeface="Times New Roman"/>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rPr>
              <a:t>Bàn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vấn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đề</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8277568" y="2984608"/>
            <a:ext cx="2940891" cy="954107"/>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a:t>
            </a:r>
            <a:r>
              <a:rPr lang="vi-VN" sz="2800" b="1" i="1" kern="0" dirty="0" smtClean="0">
                <a:solidFill>
                  <a:srgbClr val="EDECDF">
                    <a:lumMod val="10000"/>
                  </a:srgbClr>
                </a:solidFill>
                <a:latin typeface="Times New Roman"/>
                <a:ea typeface="Times New Roman"/>
                <a:cs typeface="Times New Roman"/>
                <a:sym typeface="Times New Roman"/>
              </a:rPr>
              <a:t>3:</a:t>
            </a:r>
            <a:r>
              <a:rPr lang="vi-VN" sz="2800" b="1" kern="0" dirty="0" smtClean="0">
                <a:solidFill>
                  <a:srgbClr val="EDECDF">
                    <a:lumMod val="10000"/>
                  </a:srgbClr>
                </a:solidFill>
                <a:latin typeface="Times New Roman"/>
                <a:ea typeface="Times New Roman"/>
                <a:cs typeface="Times New Roman"/>
                <a:sym typeface="Times New Roman"/>
              </a:rPr>
              <a:t> </a:t>
            </a:r>
            <a:r>
              <a:rPr lang="vi-VN" sz="2800" kern="0" dirty="0" smtClean="0">
                <a:solidFill>
                  <a:srgbClr val="EDECDF">
                    <a:lumMod val="10000"/>
                  </a:srgbClr>
                </a:solidFill>
                <a:latin typeface="Times New Roman"/>
                <a:ea typeface="Times New Roman"/>
                <a:cs typeface="Times New Roman"/>
                <a:sym typeface="Times New Roman"/>
              </a:rPr>
              <a:t>Phần còn lại</a:t>
            </a:r>
            <a:endParaRPr lang="vi-VN" sz="2800" kern="0" dirty="0">
              <a:solidFill>
                <a:srgbClr val="EDECDF">
                  <a:lumMod val="10000"/>
                </a:srgbClr>
              </a:solidFill>
              <a:latin typeface="Times New Roman"/>
              <a:ea typeface="Times New Roman"/>
              <a:cs typeface="Times New Roman"/>
              <a:sym typeface="Times New Roman"/>
            </a:endParaRPr>
          </a:p>
        </p:txBody>
      </p:sp>
      <p:sp>
        <p:nvSpPr>
          <p:cNvPr id="39" name="Rectangle 38"/>
          <p:cNvSpPr/>
          <p:nvPr/>
        </p:nvSpPr>
        <p:spPr>
          <a:xfrm>
            <a:off x="8320703" y="4475510"/>
            <a:ext cx="2934269" cy="480131"/>
          </a:xfrm>
          <a:prstGeom prst="rect">
            <a:avLst/>
          </a:prstGeom>
        </p:spPr>
        <p:txBody>
          <a:bodyPr wrap="square">
            <a:spAutoFit/>
          </a:bodyPr>
          <a:lstStyle/>
          <a:p>
            <a:pPr algn="ctr" defTabSz="1066800">
              <a:lnSpc>
                <a:spcPct val="90000"/>
              </a:lnSpc>
              <a:spcBef>
                <a:spcPct val="0"/>
              </a:spcBef>
              <a:spcAft>
                <a:spcPct val="35000"/>
              </a:spcAft>
            </a:pPr>
            <a:r>
              <a:rPr lang="vi-VN" sz="2800" kern="0" dirty="0" smtClean="0">
                <a:solidFill>
                  <a:srgbClr val="FF0000"/>
                </a:solidFill>
                <a:latin typeface="Times New Roman"/>
                <a:ea typeface="Times New Roman"/>
                <a:cs typeface="Times New Roman"/>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thúc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vấn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đề</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027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inVertical)">
                                      <p:cBhvr>
                                        <p:cTn id="40" dur="500"/>
                                        <p:tgtEl>
                                          <p:spTgt spid="3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inVertical)">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3" grpId="0" animBg="1"/>
      <p:bldP spid="34" grpId="0"/>
      <p:bldP spid="35" grpId="0"/>
      <p:bldP spid="36" grpId="0"/>
      <p:bldP spid="37" grpId="0"/>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grpSp>
        <p:nvGrpSpPr>
          <p:cNvPr id="4" name="Group 3"/>
          <p:cNvGrpSpPr/>
          <p:nvPr/>
        </p:nvGrpSpPr>
        <p:grpSpPr>
          <a:xfrm>
            <a:off x="2849217" y="523606"/>
            <a:ext cx="5976530" cy="728230"/>
            <a:chOff x="383166" y="1481172"/>
            <a:chExt cx="5364330" cy="944640"/>
          </a:xfrm>
          <a:solidFill>
            <a:srgbClr val="009999"/>
          </a:solidFill>
        </p:grpSpPr>
        <p:sp>
          <p:nvSpPr>
            <p:cNvPr id="5" name="Rounded Rectangle 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6"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buClr>
                  <a:srgbClr val="000000"/>
                </a:buClr>
                <a:buFont typeface="Arial"/>
                <a:buNone/>
              </a:pPr>
              <a:r>
                <a:rPr lang="en-US" sz="3600" kern="0" dirty="0" smtClean="0">
                  <a:solidFill>
                    <a:prstClr val="white"/>
                  </a:solidFill>
                  <a:latin typeface="Times New Roman"/>
                  <a:ea typeface="Times New Roman"/>
                  <a:cs typeface="Times New Roman"/>
                  <a:sym typeface="Times New Roman"/>
                </a:rPr>
                <a:t>TÓM TẮT VĂN BẢN</a:t>
              </a:r>
              <a:endParaRPr lang="en-US" sz="3600" kern="0" dirty="0">
                <a:solidFill>
                  <a:prstClr val="white"/>
                </a:solidFill>
                <a:ea typeface="Calibri"/>
                <a:cs typeface="Calibri"/>
                <a:sym typeface="Calibri"/>
              </a:endParaRPr>
            </a:p>
          </p:txBody>
        </p:sp>
      </p:grpSp>
      <p:sp>
        <p:nvSpPr>
          <p:cNvPr id="7" name="Rectangle 6"/>
          <p:cNvSpPr/>
          <p:nvPr/>
        </p:nvSpPr>
        <p:spPr>
          <a:xfrm>
            <a:off x="543340" y="1449490"/>
            <a:ext cx="11092068" cy="4832092"/>
          </a:xfrm>
          <a:prstGeom prst="rect">
            <a:avLst/>
          </a:prstGeom>
          <a:solidFill>
            <a:schemeClr val="bg1"/>
          </a:solidFill>
        </p:spPr>
        <p:txBody>
          <a:bodyPr wrap="square">
            <a:spAutoFit/>
          </a:bodyPr>
          <a:lstStyle/>
          <a:p>
            <a:pPr algn="just"/>
            <a:r>
              <a:rPr lang="en-US" sz="2800" dirty="0" smtClean="0">
                <a:solidFill>
                  <a:srgbClr val="001A33"/>
                </a:solidFill>
                <a:latin typeface="+mj-lt"/>
              </a:rPr>
              <a:t>        </a:t>
            </a:r>
            <a:r>
              <a:rPr lang="vi-VN" sz="2800" dirty="0" smtClean="0">
                <a:solidFill>
                  <a:srgbClr val="001A33"/>
                </a:solidFill>
                <a:latin typeface="+mj-lt"/>
              </a:rPr>
              <a:t>Khi </a:t>
            </a:r>
            <a:r>
              <a:rPr lang="vi-VN" sz="2800" dirty="0">
                <a:solidFill>
                  <a:srgbClr val="001A33"/>
                </a:solidFill>
                <a:latin typeface="+mj-lt"/>
              </a:rPr>
              <a:t>còn học ở trung học nhân vật tôi và cả lớp được cô giáo giao cho bài tập trong 24h phải cố gắng trở nên khác biệt. Nhân vật tôi và đông đảo các bạn đã tạo nên sự khác việt bằng cách ăn mặc nhàu nhĩ, các kiểu tóc kì lạ, hay các hành động khác thường nhằm gây sự ấn tượng. Chỉ duy có J cậu ta đến trường với diện mạo lịch sự như học sinh bình thường, khi trả lời thầy cô giáo thì rất </a:t>
            </a:r>
            <a:r>
              <a:rPr lang="vi-VN" sz="2800" dirty="0">
                <a:solidFill>
                  <a:srgbClr val="001A33"/>
                </a:solidFill>
                <a:latin typeface="Times New Roman" panose="02020603050405020304" pitchFamily="18" charset="0"/>
                <a:cs typeface="Times New Roman" panose="02020603050405020304" pitchFamily="18" charset="0"/>
              </a:rPr>
              <a:t>lễ </a:t>
            </a:r>
            <a:r>
              <a:rPr lang="vi-VN" sz="2800" dirty="0" smtClean="0">
                <a:solidFill>
                  <a:srgbClr val="001A33"/>
                </a:solidFill>
                <a:latin typeface="Times New Roman" panose="02020603050405020304" pitchFamily="18" charset="0"/>
                <a:cs typeface="Times New Roman" panose="02020603050405020304" pitchFamily="18" charset="0"/>
              </a:rPr>
              <a:t>đ</a:t>
            </a:r>
            <a:r>
              <a:rPr lang="en-US" sz="2800" dirty="0" smtClean="0">
                <a:solidFill>
                  <a:srgbClr val="001A33"/>
                </a:solidFill>
                <a:latin typeface="Times New Roman" panose="02020603050405020304" pitchFamily="18" charset="0"/>
                <a:cs typeface="Times New Roman" panose="02020603050405020304" pitchFamily="18" charset="0"/>
              </a:rPr>
              <a:t>ộ</a:t>
            </a:r>
            <a:r>
              <a:rPr lang="vi-VN" sz="2800" dirty="0" smtClean="0">
                <a:solidFill>
                  <a:srgbClr val="001A33"/>
                </a:solidFill>
                <a:latin typeface="Times New Roman" panose="02020603050405020304" pitchFamily="18" charset="0"/>
                <a:cs typeface="Times New Roman" panose="02020603050405020304" pitchFamily="18" charset="0"/>
              </a:rPr>
              <a:t> </a:t>
            </a:r>
            <a:r>
              <a:rPr lang="vi-VN" sz="2800" dirty="0">
                <a:solidFill>
                  <a:srgbClr val="001A33"/>
                </a:solidFill>
                <a:latin typeface="+mj-lt"/>
              </a:rPr>
              <a:t>và các câu trả lời rất cẩn thận tỉ mỉ, như thể cậu muốn câu trả lời của mình có giá trị nhất định. J cũng là người đã thu hút được sự chú ý từ mọi người nhiều nhất. Bài tập này đã giúp nhân vật tôi nhận ra rằng có hai sự khác biệt: khác biệt vô nghĩa và khác biệt có nghĩa. Phần đông đều chỉ tạo ra những khác biệt vô nghĩa nhất thời. Còn những người tạo ra sự khác biệt có nghĩa mới khiến cho chúng ta đặc biệt chú ý tới.</a:t>
            </a:r>
            <a:endParaRPr lang="en-US" sz="2800" dirty="0">
              <a:latin typeface="+mj-lt"/>
            </a:endParaRPr>
          </a:p>
        </p:txBody>
      </p:sp>
    </p:spTree>
    <p:extLst>
      <p:ext uri="{BB962C8B-B14F-4D97-AF65-F5344CB8AC3E}">
        <p14:creationId xmlns:p14="http://schemas.microsoft.com/office/powerpoint/2010/main" val="2901390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18181" y="1103451"/>
            <a:ext cx="6352583" cy="3694496"/>
          </a:xfrm>
          <a:prstGeom prst="rect">
            <a:avLst/>
          </a:prstGeom>
        </p:spPr>
      </p:pic>
    </p:spTree>
    <p:extLst>
      <p:ext uri="{BB962C8B-B14F-4D97-AF65-F5344CB8AC3E}">
        <p14:creationId xmlns:p14="http://schemas.microsoft.com/office/powerpoint/2010/main" val="1600989194"/>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方正姚体"/>
        <a:cs typeface=""/>
      </a:majorFont>
      <a:minorFont>
        <a:latin typeface="Calibri"/>
        <a:ea typeface="方正姚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4444</TotalTime>
  <Words>1709</Words>
  <Application>Microsoft Office PowerPoint</Application>
  <PresentationFormat>Widescreen</PresentationFormat>
  <Paragraphs>180</Paragraphs>
  <Slides>31</Slides>
  <Notes>25</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31</vt:i4>
      </vt:variant>
    </vt:vector>
  </HeadingPairs>
  <TitlesOfParts>
    <vt:vector size="51" baseType="lpstr">
      <vt:lpstr>宋体</vt:lpstr>
      <vt:lpstr>Arial</vt:lpstr>
      <vt:lpstr>Calibri</vt:lpstr>
      <vt:lpstr>Calibri Light</vt:lpstr>
      <vt:lpstr>Fira Sans Extra Condensed Medium</vt:lpstr>
      <vt:lpstr>方正姚体</vt:lpstr>
      <vt:lpstr>Open Sans</vt:lpstr>
      <vt:lpstr>Overpass Black</vt:lpstr>
      <vt:lpstr>Times New Roman</vt:lpstr>
      <vt:lpstr>UTM Than Chien Tranh</vt:lpstr>
      <vt:lpstr>Wingdings</vt:lpstr>
      <vt:lpstr>3_Office Theme</vt:lpstr>
      <vt:lpstr>6_Office Theme</vt:lpstr>
      <vt:lpstr>4_Office Theme</vt:lpstr>
      <vt:lpstr>https://www.freeppt7.com</vt:lpstr>
      <vt:lpstr>Office 主题</vt:lpstr>
      <vt:lpstr>Aqua Marketing Plan by Slidego</vt:lpstr>
      <vt:lpstr>1_Aqua Marketing Plan by Slidego</vt:lpstr>
      <vt:lpstr>2_Aqua Marketing Plan by Slidego</vt:lpstr>
      <vt:lpstr>3_Aqua Marketing Plan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1125</cp:revision>
  <dcterms:created xsi:type="dcterms:W3CDTF">2022-02-10T03:12:31Z</dcterms:created>
  <dcterms:modified xsi:type="dcterms:W3CDTF">2024-05-10T08:31:10Z</dcterms:modified>
</cp:coreProperties>
</file>