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4" r:id="rId2"/>
    <p:sldId id="256" r:id="rId3"/>
    <p:sldId id="257" r:id="rId4"/>
    <p:sldId id="258" r:id="rId5"/>
    <p:sldId id="285" r:id="rId6"/>
    <p:sldId id="300" r:id="rId7"/>
    <p:sldId id="304" r:id="rId8"/>
    <p:sldId id="302" r:id="rId9"/>
    <p:sldId id="327" r:id="rId10"/>
    <p:sldId id="303" r:id="rId11"/>
    <p:sldId id="305" r:id="rId12"/>
    <p:sldId id="306" r:id="rId13"/>
    <p:sldId id="314" r:id="rId14"/>
    <p:sldId id="319" r:id="rId15"/>
    <p:sldId id="318" r:id="rId16"/>
    <p:sldId id="317" r:id="rId17"/>
    <p:sldId id="316" r:id="rId18"/>
    <p:sldId id="315" r:id="rId19"/>
    <p:sldId id="320" r:id="rId20"/>
    <p:sldId id="322" r:id="rId21"/>
    <p:sldId id="323" r:id="rId22"/>
    <p:sldId id="324" r:id="rId23"/>
    <p:sldId id="325" r:id="rId24"/>
    <p:sldId id="326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E59782"/>
    <a:srgbClr val="B4CBA5"/>
    <a:srgbClr val="EBC5E8"/>
    <a:srgbClr val="D1DCDE"/>
    <a:srgbClr val="FEFCFD"/>
    <a:srgbClr val="F9F9F9"/>
    <a:srgbClr val="478BB7"/>
    <a:srgbClr val="F5F5F5"/>
    <a:srgbClr val="8D8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5274" autoAdjust="0"/>
  </p:normalViewPr>
  <p:slideViewPr>
    <p:cSldViewPr>
      <p:cViewPr varScale="1">
        <p:scale>
          <a:sx n="83" d="100"/>
          <a:sy n="83" d="100"/>
        </p:scale>
        <p:origin x="662" y="1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06B79-93F6-4B4B-96E2-204533529FB5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7574E-7EDA-47C7-A177-609015E859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84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53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344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7574E-7EDA-47C7-A177-609015E859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401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846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848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186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539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416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993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0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smtClean="0"/>
              <a:t> (0979818956)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07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961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1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889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643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111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569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190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1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0386">
            <a:off x="234792" y="116632"/>
            <a:ext cx="1058571" cy="1080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5464086"/>
            <a:ext cx="983432" cy="13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3.xml"/><Relationship Id="rId12" Type="http://schemas.openxmlformats.org/officeDocument/2006/relationships/slide" Target="slide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9.xml"/><Relationship Id="rId11" Type="http://schemas.openxmlformats.org/officeDocument/2006/relationships/slide" Target="slide16.xml"/><Relationship Id="rId5" Type="http://schemas.openxmlformats.org/officeDocument/2006/relationships/image" Target="../media/image9.png"/><Relationship Id="rId10" Type="http://schemas.openxmlformats.org/officeDocument/2006/relationships/slide" Target="slide15.xml"/><Relationship Id="rId4" Type="http://schemas.openxmlformats.org/officeDocument/2006/relationships/notesSlide" Target="../notesSlides/notesSlide12.xml"/><Relationship Id="rId9" Type="http://schemas.openxmlformats.org/officeDocument/2006/relationships/slide" Target="slide18.xml"/><Relationship Id="rId1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slide" Target="slide24.xml"/><Relationship Id="rId12" Type="http://schemas.microsoft.com/office/2007/relationships/hdphoto" Target="../media/hdphoto3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slide" Target="slide23.xml"/><Relationship Id="rId4" Type="http://schemas.openxmlformats.org/officeDocument/2006/relationships/slide" Target="slide22.xml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74"/>
            <a:ext cx="2196046" cy="3207977"/>
          </a:xfrm>
          <a:prstGeom prst="rect">
            <a:avLst/>
          </a:prstGeom>
        </p:spPr>
      </p:pic>
      <p:pic>
        <p:nvPicPr>
          <p:cNvPr id="10" name="图片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188640"/>
            <a:ext cx="1226378" cy="2294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3632" y="908720"/>
            <a:ext cx="71121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THÔNG TIN Ở CỘT A VỚI CỘT B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CHO PHÙ HỢP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216387"/>
              </p:ext>
            </p:extLst>
          </p:nvPr>
        </p:nvGraphicFramePr>
        <p:xfrm>
          <a:off x="1098024" y="2276872"/>
          <a:ext cx="10110543" cy="4389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9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6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915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nở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5K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007768" y="3189103"/>
            <a:ext cx="1944216" cy="2184113"/>
          </a:xfrm>
          <a:prstGeom prst="straightConnector1">
            <a:avLst/>
          </a:prstGeom>
          <a:ln w="28575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79776" y="4437112"/>
            <a:ext cx="1800200" cy="1944216"/>
          </a:xfrm>
          <a:prstGeom prst="straightConnector1">
            <a:avLst/>
          </a:prstGeom>
          <a:ln w="28575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007768" y="3189103"/>
            <a:ext cx="1944216" cy="2184113"/>
          </a:xfrm>
          <a:prstGeom prst="straightConnector1">
            <a:avLst/>
          </a:prstGeom>
          <a:ln w="28575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079776" y="4281159"/>
            <a:ext cx="1800200" cy="2028161"/>
          </a:xfrm>
          <a:prstGeom prst="straightConnector1">
            <a:avLst/>
          </a:prstGeom>
          <a:ln w="28575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44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078895"/>
              </p:ext>
            </p:extLst>
          </p:nvPr>
        </p:nvGraphicFramePr>
        <p:xfrm>
          <a:off x="1199456" y="2276872"/>
          <a:ext cx="10153128" cy="3672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81225">
                  <a:extLst>
                    <a:ext uri="{9D8B030D-6E8A-4147-A177-3AD203B41FA5}">
                      <a16:colId xmlns:a16="http://schemas.microsoft.com/office/drawing/2014/main" val="3332150588"/>
                    </a:ext>
                  </a:extLst>
                </a:gridCol>
                <a:gridCol w="5187527">
                  <a:extLst>
                    <a:ext uri="{9D8B030D-6E8A-4147-A177-3AD203B41FA5}">
                      <a16:colId xmlns:a16="http://schemas.microsoft.com/office/drawing/2014/main" val="1469695258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1236926805"/>
                    </a:ext>
                  </a:extLst>
                </a:gridCol>
              </a:tblGrid>
              <a:tr h="774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Trạng ngữ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Chức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năng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886794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42113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255496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82986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03512" y="633098"/>
            <a:ext cx="3133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 Tr56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96000" y="633098"/>
            <a:ext cx="5670092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NHÓM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783632" y="3268493"/>
            <a:ext cx="504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07878" y="4169848"/>
            <a:ext cx="504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07878" y="5218840"/>
            <a:ext cx="504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30613" y="3268493"/>
            <a:ext cx="2555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30613" y="4152526"/>
            <a:ext cx="2555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05768" y="5060319"/>
            <a:ext cx="2605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9" grpId="0"/>
      <p:bldP spid="20" grpId="0"/>
      <p:bldP spid="5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519043"/>
              </p:ext>
            </p:extLst>
          </p:nvPr>
        </p:nvGraphicFramePr>
        <p:xfrm>
          <a:off x="620447" y="1556792"/>
          <a:ext cx="10858500" cy="50396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46130">
                  <a:extLst>
                    <a:ext uri="{9D8B030D-6E8A-4147-A177-3AD203B41FA5}">
                      <a16:colId xmlns:a16="http://schemas.microsoft.com/office/drawing/2014/main" val="3835194732"/>
                    </a:ext>
                  </a:extLst>
                </a:gridCol>
                <a:gridCol w="2728452">
                  <a:extLst>
                    <a:ext uri="{9D8B030D-6E8A-4147-A177-3AD203B41FA5}">
                      <a16:colId xmlns:a16="http://schemas.microsoft.com/office/drawing/2014/main" val="85377652"/>
                    </a:ext>
                  </a:extLst>
                </a:gridCol>
                <a:gridCol w="4483918">
                  <a:extLst>
                    <a:ext uri="{9D8B030D-6E8A-4147-A177-3AD203B41FA5}">
                      <a16:colId xmlns:a16="http://schemas.microsoft.com/office/drawing/2014/main" val="240248005"/>
                    </a:ext>
                  </a:extLst>
                </a:gridCol>
              </a:tblGrid>
              <a:tr h="838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 có trạng ngữ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 đã lược bỏ trạng ngữ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So sánh sự khác biệt nếu bỏ trạng ngữ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277817"/>
                  </a:ext>
                </a:extLst>
              </a:tr>
              <a:tr h="1258498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!”.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396149"/>
                  </a:ext>
                </a:extLst>
              </a:tr>
              <a:tr h="83899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lắm</a:t>
                      </a:r>
                      <a:endParaRPr lang="en-US" sz="2400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67803"/>
                  </a:ext>
                </a:extLst>
              </a:tr>
              <a:tr h="1677997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thâm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hề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76411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5794" y="446843"/>
            <a:ext cx="3133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Tr57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3421" y="2558590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110105" algn="l"/>
              </a:tabLst>
            </a:pP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5800" y="3645024"/>
            <a:ext cx="2654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3421" y="4936050"/>
            <a:ext cx="26362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49362" y="2589097"/>
            <a:ext cx="4429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110105" algn="l"/>
              </a:tabLst>
            </a:pPr>
            <a:r>
              <a:rPr lang="pt-BR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 chỉ nêu chung chung, không gắn với điều kiện cụ thể.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49363" y="3763834"/>
            <a:ext cx="4429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110105" algn="l"/>
              </a:tabLst>
            </a:pPr>
            <a:r>
              <a:rPr lang="pt-BR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 sẽ mất đi tính phổ quát- điều mà người viết muốn nhấn mạnh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94568" y="5054056"/>
            <a:ext cx="4429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110105" algn="l"/>
              </a:tabLst>
            </a:pPr>
            <a:r>
              <a:rPr lang="pt-BR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 sẽ không cho ta biết điều mà người nói muốn thú nhận đã tồn tại ở đâu.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9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7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sp>
        <p:nvSpPr>
          <p:cNvPr id="25" name="Teardrop 24">
            <a:hlinkClick r:id="rId6" action="ppaction://hlinksldjump"/>
          </p:cNvPr>
          <p:cNvSpPr/>
          <p:nvPr/>
        </p:nvSpPr>
        <p:spPr>
          <a:xfrm rot="5400000">
            <a:off x="3952217" y="1742353"/>
            <a:ext cx="2176129" cy="2355076"/>
          </a:xfrm>
          <a:prstGeom prst="teardrop">
            <a:avLst/>
          </a:prstGeom>
          <a:solidFill>
            <a:srgbClr val="FFFF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ardrop 25">
            <a:hlinkClick r:id="rId7" action="ppaction://hlinksldjump"/>
          </p:cNvPr>
          <p:cNvSpPr/>
          <p:nvPr/>
        </p:nvSpPr>
        <p:spPr>
          <a:xfrm rot="9635861">
            <a:off x="5853860" y="1642296"/>
            <a:ext cx="2100231" cy="210286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ardrop 26">
            <a:hlinkClick r:id="rId8" action="ppaction://hlinksldjump"/>
          </p:cNvPr>
          <p:cNvSpPr/>
          <p:nvPr/>
        </p:nvSpPr>
        <p:spPr>
          <a:xfrm rot="12742613">
            <a:off x="6621514" y="2708388"/>
            <a:ext cx="2140130" cy="2095233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ardrop 27">
            <a:hlinkClick r:id="rId9" action="ppaction://hlinksldjump"/>
          </p:cNvPr>
          <p:cNvSpPr/>
          <p:nvPr/>
        </p:nvSpPr>
        <p:spPr>
          <a:xfrm rot="2460883">
            <a:off x="3459214" y="2938419"/>
            <a:ext cx="2355908" cy="2313123"/>
          </a:xfrm>
          <a:prstGeom prst="teardrop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ardrop 28">
            <a:hlinkClick r:id="rId10" action="ppaction://hlinksldjump"/>
          </p:cNvPr>
          <p:cNvSpPr/>
          <p:nvPr/>
        </p:nvSpPr>
        <p:spPr>
          <a:xfrm rot="16200000">
            <a:off x="6308172" y="3870716"/>
            <a:ext cx="2251469" cy="2371010"/>
          </a:xfrm>
          <a:prstGeom prst="teardrop">
            <a:avLst/>
          </a:prstGeom>
          <a:solidFill>
            <a:srgbClr val="EBC5E8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ardrop 29">
            <a:hlinkClick r:id="rId11" action="ppaction://hlinksldjump"/>
          </p:cNvPr>
          <p:cNvSpPr/>
          <p:nvPr/>
        </p:nvSpPr>
        <p:spPr>
          <a:xfrm rot="18185485">
            <a:off x="5607899" y="4347878"/>
            <a:ext cx="2286000" cy="2438400"/>
          </a:xfrm>
          <a:prstGeom prst="teardrop">
            <a:avLst/>
          </a:prstGeom>
          <a:solidFill>
            <a:srgbClr val="E5978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Teardrop 30">
            <a:hlinkClick r:id="rId12" action="ppaction://hlinksldjump"/>
          </p:cNvPr>
          <p:cNvSpPr/>
          <p:nvPr/>
        </p:nvSpPr>
        <p:spPr>
          <a:xfrm>
            <a:off x="3992257" y="4034232"/>
            <a:ext cx="2287031" cy="2359072"/>
          </a:xfrm>
          <a:prstGeom prst="teardrop">
            <a:avLst/>
          </a:prstGeom>
          <a:solidFill>
            <a:srgbClr val="B4CBA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3" name="bensound-happyro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0763" y="-989174"/>
            <a:ext cx="609600" cy="6096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 TRẠNG NGỮ CHO CÂU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2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58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F7964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0057" y="2319253"/>
            <a:ext cx="46698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4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60001" y="4039543"/>
            <a:ext cx="92899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nở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3" name="Right Arrow 2">
            <a:hlinkClick r:id="rId8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86347" y="2319253"/>
            <a:ext cx="86373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5209" y="4039543"/>
            <a:ext cx="94195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8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5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EBC5E8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5033" y="2319253"/>
            <a:ext cx="53399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72959" y="4039543"/>
            <a:ext cx="92640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36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36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8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E59782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2329" y="2319253"/>
            <a:ext cx="78053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4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85594" y="3537520"/>
            <a:ext cx="871486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7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B4CBA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08573" y="2300960"/>
            <a:ext cx="52164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8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8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48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48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0537" y="3886557"/>
            <a:ext cx="91178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40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40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4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sz="4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4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4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4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hót</a:t>
            </a:r>
            <a:r>
              <a:rPr kumimoji="0" lang="en-US" sz="4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líu</a:t>
            </a:r>
            <a:r>
              <a:rPr kumimoji="0" lang="en-US" sz="4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35645" y="2319253"/>
            <a:ext cx="55386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khen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6745" y="4039543"/>
            <a:ext cx="92365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6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6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khen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FFFF9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9363" y="2319253"/>
            <a:ext cx="62712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1570" y="4039543"/>
            <a:ext cx="93668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6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6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3093976" y="462744"/>
            <a:ext cx="6004048" cy="600404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softEdge rad="38100"/>
          </a:effectLst>
          <a:scene3d>
            <a:camera prst="orthographicFront"/>
            <a:lightRig rig="contrasting" dir="t"/>
          </a:scene3d>
          <a:sp3d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355" y="1623543"/>
            <a:ext cx="4482381" cy="52344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71" y="856789"/>
            <a:ext cx="950896" cy="7353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26" y="4970748"/>
            <a:ext cx="1650945" cy="17678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90002" y="-149539"/>
            <a:ext cx="3711769" cy="2166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0153" y="1025854"/>
            <a:ext cx="5230821" cy="4828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9936" y="85678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Tiết</a:t>
            </a:r>
            <a:r>
              <a:rPr lang="en-US" smtClean="0"/>
              <a:t> 81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991544" y="260648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tập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4- Tr57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4232" y="1111579"/>
            <a:ext cx="979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110105" algn="l"/>
              </a:tabLs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336" y="2348880"/>
            <a:ext cx="532859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663952" y="2492896"/>
            <a:ext cx="0" cy="417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07968" y="2348880"/>
            <a:ext cx="612068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khiếm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190376" y="41555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GIẢI MÃ HỘP QUÀ BÍ ẨN 1-3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28" y="2060848"/>
            <a:ext cx="4293840" cy="4293840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12" y="1556792"/>
            <a:ext cx="5451208" cy="5451208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16" y="1174319"/>
            <a:ext cx="4279032" cy="42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1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190376" y="41555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GIẢI MÃ HỘP QUÀ BÍ ẨN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990370"/>
            <a:ext cx="4293840" cy="4293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1408" y="1759811"/>
            <a:ext cx="79208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ight Arrow 8">
            <a:hlinkClick r:id="rId6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190376" y="41555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GIẢI MÃ HỘP QUÀ BÍ ẨN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9548" y="2204864"/>
            <a:ext cx="741682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977298"/>
            <a:ext cx="4279032" cy="4279032"/>
          </a:xfrm>
          <a:prstGeom prst="rect">
            <a:avLst/>
          </a:prstGeom>
        </p:spPr>
      </p:pic>
      <p:sp>
        <p:nvSpPr>
          <p:cNvPr id="9" name="Right Arrow 8">
            <a:hlinkClick r:id="rId6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4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190376" y="41555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GIẢI MÃ HỘP QUÀ BÍ ẨN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1784" y="1659094"/>
            <a:ext cx="741682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”,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vô cùng nghịch ngợm, nghịch một cách tai quái, quá mức bình thường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1759811"/>
            <a:ext cx="4669820" cy="4669820"/>
          </a:xfrm>
          <a:prstGeom prst="rect">
            <a:avLst/>
          </a:prstGeom>
        </p:spPr>
      </p:pic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37337" y="604639"/>
            <a:ext cx="6158730" cy="57514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5"/>
          <a:stretch/>
        </p:blipFill>
        <p:spPr>
          <a:xfrm>
            <a:off x="1489188" y="1637871"/>
            <a:ext cx="2620786" cy="464213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964474" y="1867598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latin typeface="Times New Roman" panose="02020603050405020304" pitchFamily="18" charset="0"/>
                <a:ea typeface="方正正中黑简体" panose="02000000000000000000" pitchFamily="2" charset="-122"/>
                <a:cs typeface="Times New Roman" panose="02020603050405020304" pitchFamily="18" charset="0"/>
              </a:rPr>
              <a:t>CẤU TRÚC BÀI HỌC</a:t>
            </a:r>
            <a:endParaRPr lang="zh-CN" altLang="en-US" sz="5400" b="1" dirty="0">
              <a:latin typeface="Times New Roman" panose="02020603050405020304" pitchFamily="18" charset="0"/>
              <a:ea typeface="方正正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04723" y="3877590"/>
            <a:ext cx="410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Hình</a:t>
            </a:r>
            <a:r>
              <a:rPr lang="en-US" altLang="zh-CN" sz="3600" dirty="0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3600" dirty="0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kiến</a:t>
            </a:r>
            <a:r>
              <a:rPr lang="en-US" altLang="zh-CN" sz="3600" dirty="0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thức</a:t>
            </a:r>
            <a:endParaRPr lang="zh-CN" altLang="en-US" sz="3600" dirty="0"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04722" y="4884883"/>
            <a:ext cx="410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3600" dirty="0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tập</a:t>
            </a:r>
            <a:endParaRPr lang="zh-CN" altLang="en-US" sz="3600" dirty="0"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24" y="3927171"/>
            <a:ext cx="377149" cy="3625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24" y="4934464"/>
            <a:ext cx="377149" cy="36250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74"/>
            <a:ext cx="2196046" cy="32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2753958" y="2783739"/>
            <a:ext cx="5874077" cy="44647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435097"/>
            <a:ext cx="1905561" cy="19443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15" y="2780928"/>
            <a:ext cx="1645784" cy="2121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5421" y="754901"/>
            <a:ext cx="898628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559496" y="36561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1.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Nhận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biết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trạng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ngữ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003159"/>
            <a:ext cx="12192000" cy="23476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55640" y="2046453"/>
            <a:ext cx="6745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99656" y="2631228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83832" y="2631228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12024" y="2631228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155" y="2046452"/>
            <a:ext cx="383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/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7688" y="2616438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7997" y="2635199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85323" y="2638653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5360" y="4505425"/>
            <a:ext cx="111247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386840" algn="l"/>
              </a:tabLst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Right Brace 5"/>
          <p:cNvSpPr/>
          <p:nvPr/>
        </p:nvSpPr>
        <p:spPr>
          <a:xfrm rot="5400000">
            <a:off x="3479633" y="2320724"/>
            <a:ext cx="426058" cy="19225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5400000">
            <a:off x="6924357" y="1327679"/>
            <a:ext cx="385890" cy="41500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12641" y="3444577"/>
            <a:ext cx="3384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67054" y="3505137"/>
            <a:ext cx="2484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" grpId="0"/>
      <p:bldP spid="14" grpId="0"/>
      <p:bldP spid="15" grpId="0"/>
      <p:bldP spid="16" grpId="0"/>
      <p:bldP spid="17" grpId="0"/>
      <p:bldP spid="18" grpId="0"/>
      <p:bldP spid="6" grpId="0" animBg="1"/>
      <p:bldP spid="19" grpId="0" animBg="1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559496" y="36561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Nhận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trạng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ngữ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63876"/>
              </p:ext>
            </p:extLst>
          </p:nvPr>
        </p:nvGraphicFramePr>
        <p:xfrm>
          <a:off x="551382" y="1772817"/>
          <a:ext cx="11089233" cy="46883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32650">
                  <a:extLst>
                    <a:ext uri="{9D8B030D-6E8A-4147-A177-3AD203B41FA5}">
                      <a16:colId xmlns:a16="http://schemas.microsoft.com/office/drawing/2014/main" val="1649129484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728086672"/>
                    </a:ext>
                  </a:extLst>
                </a:gridCol>
                <a:gridCol w="2664295">
                  <a:extLst>
                    <a:ext uri="{9D8B030D-6E8A-4147-A177-3AD203B41FA5}">
                      <a16:colId xmlns:a16="http://schemas.microsoft.com/office/drawing/2014/main" val="2462920449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971459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148807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cãi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912043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nở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956298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nay,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vượt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gương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89499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28048" y="2462901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5641" y="342900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25641" y="4395099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5641" y="542811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83127" y="2462901"/>
            <a:ext cx="2415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đích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80720" y="3429000"/>
            <a:ext cx="2415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80720" y="4395099"/>
            <a:ext cx="2415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điểm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2516" y="5309861"/>
            <a:ext cx="2592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è"/>
            </a:pP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TN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endParaRPr lang="en-US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 typeface="Wingdings" panose="05000000000000000000" pitchFamily="2" charset="2"/>
              <a:buChar char="è"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TN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7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559496" y="36561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MẸO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XÁC ĐỊNH TRẠNG NGỮ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40" y="5495637"/>
            <a:ext cx="4946202" cy="1551176"/>
          </a:xfrm>
          <a:prstGeom prst="rect">
            <a:avLst/>
          </a:prstGeom>
        </p:spPr>
      </p:pic>
      <p:sp>
        <p:nvSpPr>
          <p:cNvPr id="5" name="弧形 13"/>
          <p:cNvSpPr/>
          <p:nvPr/>
        </p:nvSpPr>
        <p:spPr>
          <a:xfrm>
            <a:off x="2495600" y="3246095"/>
            <a:ext cx="7208277" cy="7208277"/>
          </a:xfrm>
          <a:prstGeom prst="arc">
            <a:avLst>
              <a:gd name="adj1" fmla="val 10794656"/>
              <a:gd name="adj2" fmla="val 0"/>
            </a:avLst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002" y="5312385"/>
            <a:ext cx="816796" cy="786319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778" y="3600412"/>
            <a:ext cx="816796" cy="786319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968" y="2852936"/>
            <a:ext cx="816796" cy="786319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256" y="3639255"/>
            <a:ext cx="816796" cy="786319"/>
          </a:xfrm>
          <a:prstGeom prst="rect">
            <a:avLst/>
          </a:prstGeom>
        </p:spPr>
      </p:pic>
      <p:pic>
        <p:nvPicPr>
          <p:cNvPr id="10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994" y="5373214"/>
            <a:ext cx="816796" cy="78631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6432">
            <a:off x="6709227" y="4938560"/>
            <a:ext cx="1649781" cy="16833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25" y="4179958"/>
            <a:ext cx="1431585" cy="18451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3783" y="4886230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96130" y="2395499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9129" y="1288223"/>
            <a:ext cx="4705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69369" y="2608367"/>
            <a:ext cx="3463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62503" y="5013046"/>
            <a:ext cx="24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5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559496" y="36561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Kết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luận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7165" y="1823575"/>
            <a:ext cx="266784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666938" y="2802548"/>
            <a:ext cx="47686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31443" y="4626048"/>
            <a:ext cx="357122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环形箭头 4"/>
          <p:cNvSpPr/>
          <p:nvPr/>
        </p:nvSpPr>
        <p:spPr>
          <a:xfrm>
            <a:off x="4345917" y="1489469"/>
            <a:ext cx="2166801" cy="2167131"/>
          </a:xfrm>
          <a:prstGeom prst="circularArrow">
            <a:avLst>
              <a:gd name="adj1" fmla="val 2019"/>
              <a:gd name="adj2" fmla="val 1142322"/>
              <a:gd name="adj3" fmla="val 4112861"/>
              <a:gd name="adj4" fmla="val 10549229"/>
              <a:gd name="adj5" fmla="val 7107"/>
            </a:avLst>
          </a:prstGeom>
          <a:solidFill>
            <a:schemeClr val="bg1">
              <a:lumMod val="50000"/>
            </a:schemeClr>
          </a:solidFill>
          <a:ln>
            <a:solidFill>
              <a:srgbClr val="F9F9F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形状 6"/>
          <p:cNvSpPr/>
          <p:nvPr/>
        </p:nvSpPr>
        <p:spPr>
          <a:xfrm>
            <a:off x="3744096" y="2734646"/>
            <a:ext cx="2166801" cy="2167131"/>
          </a:xfrm>
          <a:prstGeom prst="leftCircularArrow">
            <a:avLst>
              <a:gd name="adj1" fmla="val 2176"/>
              <a:gd name="adj2" fmla="val 1142322"/>
              <a:gd name="adj3" fmla="val 6270136"/>
              <a:gd name="adj4" fmla="val 18900000"/>
              <a:gd name="adj5" fmla="val 7097"/>
            </a:avLst>
          </a:prstGeom>
          <a:solidFill>
            <a:schemeClr val="bg1">
              <a:lumMod val="50000"/>
            </a:schemeClr>
          </a:solidFill>
          <a:ln>
            <a:solidFill>
              <a:srgbClr val="F9F9F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空心弧 8"/>
          <p:cNvSpPr/>
          <p:nvPr/>
        </p:nvSpPr>
        <p:spPr>
          <a:xfrm>
            <a:off x="4500137" y="4128831"/>
            <a:ext cx="1861618" cy="1862364"/>
          </a:xfrm>
          <a:prstGeom prst="blockArc">
            <a:avLst>
              <a:gd name="adj1" fmla="val 13402686"/>
              <a:gd name="adj2" fmla="val 10672295"/>
              <a:gd name="adj3" fmla="val 2766"/>
            </a:avLst>
          </a:prstGeom>
          <a:solidFill>
            <a:schemeClr val="bg1">
              <a:lumMod val="50000"/>
            </a:schemeClr>
          </a:solidFill>
          <a:ln>
            <a:solidFill>
              <a:srgbClr val="F9F9F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267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2753958" y="2783739"/>
            <a:ext cx="5874077" cy="44647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435097"/>
            <a:ext cx="1905561" cy="19443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15" y="2780928"/>
            <a:ext cx="1645784" cy="2121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1964" y="827781"/>
            <a:ext cx="5486066" cy="26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8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水彩风格清新素雅日式和风PPT模板"/>
</p:tagLst>
</file>

<file path=ppt/theme/theme1.xml><?xml version="1.0" encoding="utf-8"?>
<a:theme xmlns:a="http://schemas.openxmlformats.org/drawingml/2006/main" name="Office 主题">
  <a:themeElements>
    <a:clrScheme name="自定义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8BB7"/>
      </a:accent1>
      <a:accent2>
        <a:srgbClr val="B4CBA5"/>
      </a:accent2>
      <a:accent3>
        <a:srgbClr val="E59782"/>
      </a:accent3>
      <a:accent4>
        <a:srgbClr val="D1DCD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1255</Words>
  <Application>Microsoft Office PowerPoint</Application>
  <PresentationFormat>Widescreen</PresentationFormat>
  <Paragraphs>180</Paragraphs>
  <Slides>24</Slides>
  <Notes>19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宋体</vt:lpstr>
      <vt:lpstr>Arial</vt:lpstr>
      <vt:lpstr>Calibri</vt:lpstr>
      <vt:lpstr>MS Mincho</vt:lpstr>
      <vt:lpstr>Times New Roman</vt:lpstr>
      <vt:lpstr>Wingdings</vt:lpstr>
      <vt:lpstr>华康俪金黑W8(P)</vt:lpstr>
      <vt:lpstr>方正正中黑简体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水彩风格清新素雅日式和风PPT模板</dc:title>
  <dc:creator>autumn</dc:creator>
  <cp:lastModifiedBy>Admin</cp:lastModifiedBy>
  <cp:revision>273</cp:revision>
  <dcterms:created xsi:type="dcterms:W3CDTF">2017-01-06T02:36:34Z</dcterms:created>
  <dcterms:modified xsi:type="dcterms:W3CDTF">2024-05-10T08:29:45Z</dcterms:modified>
</cp:coreProperties>
</file>