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91" r:id="rId2"/>
  </p:sldMasterIdLst>
  <p:notesMasterIdLst>
    <p:notesMasterId r:id="rId14"/>
  </p:notesMasterIdLst>
  <p:handoutMasterIdLst>
    <p:handoutMasterId r:id="rId15"/>
  </p:handoutMasterIdLst>
  <p:sldIdLst>
    <p:sldId id="256" r:id="rId3"/>
    <p:sldId id="295" r:id="rId4"/>
    <p:sldId id="3357" r:id="rId5"/>
    <p:sldId id="3309" r:id="rId6"/>
    <p:sldId id="3358" r:id="rId7"/>
    <p:sldId id="3328" r:id="rId8"/>
    <p:sldId id="3359" r:id="rId9"/>
    <p:sldId id="3360" r:id="rId10"/>
    <p:sldId id="3083" r:id="rId11"/>
    <p:sldId id="3351" r:id="rId12"/>
    <p:sldId id="3361" r:id="rId13"/>
  </p:sldIdLst>
  <p:sldSz cx="12192000" cy="6858000"/>
  <p:notesSz cx="6858000" cy="9144000"/>
  <p:embeddedFontLst>
    <p:embeddedFont>
      <p:font typeface="Bahnschrift Condensed" panose="020B0502040204020203" pitchFamily="34" charset="0"/>
      <p:regular r:id="rId16"/>
      <p:bold r:id="rId17"/>
    </p:embeddedFont>
    <p:embeddedFont>
      <p:font typeface="Bahnschrift SemiBold SemiConden" panose="020B0502040204020203" pitchFamily="34" charset="0"/>
      <p:bold r:id="rId1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DB162-7AFD-42B3-B5C9-18C12DDC7AA2}" v="20" dt="2024-10-08T02:42:43.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p:scale>
          <a:sx n="94" d="100"/>
          <a:sy n="94" d="100"/>
        </p:scale>
        <p:origin x="56" y="228"/>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 Vân" userId="eac13ed4-6feb-40e0-b95f-d92b1b214eb0" providerId="ADAL" clId="{7C0DB162-7AFD-42B3-B5C9-18C12DDC7AA2}"/>
    <pc:docChg chg="custSel addSld modSld">
      <pc:chgData name="Nam Vân" userId="eac13ed4-6feb-40e0-b95f-d92b1b214eb0" providerId="ADAL" clId="{7C0DB162-7AFD-42B3-B5C9-18C12DDC7AA2}" dt="2024-10-08T02:42:55.866" v="173" actId="478"/>
      <pc:docMkLst>
        <pc:docMk/>
      </pc:docMkLst>
      <pc:sldChg chg="addSp delSp modSp mod">
        <pc:chgData name="Nam Vân" userId="eac13ed4-6feb-40e0-b95f-d92b1b214eb0" providerId="ADAL" clId="{7C0DB162-7AFD-42B3-B5C9-18C12DDC7AA2}" dt="2024-10-08T02:42:55.866" v="173" actId="478"/>
        <pc:sldMkLst>
          <pc:docMk/>
          <pc:sldMk cId="1916089589" sldId="3351"/>
        </pc:sldMkLst>
        <pc:spChg chg="mod">
          <ac:chgData name="Nam Vân" userId="eac13ed4-6feb-40e0-b95f-d92b1b214eb0" providerId="ADAL" clId="{7C0DB162-7AFD-42B3-B5C9-18C12DDC7AA2}" dt="2024-10-08T02:35:52.367" v="98" actId="20577"/>
          <ac:spMkLst>
            <pc:docMk/>
            <pc:sldMk cId="1916089589" sldId="3351"/>
            <ac:spMk id="4" creationId="{608A8BE3-F859-7D17-6C95-D711DFD8656C}"/>
          </ac:spMkLst>
        </pc:spChg>
        <pc:spChg chg="add mod">
          <ac:chgData name="Nam Vân" userId="eac13ed4-6feb-40e0-b95f-d92b1b214eb0" providerId="ADAL" clId="{7C0DB162-7AFD-42B3-B5C9-18C12DDC7AA2}" dt="2024-10-08T02:41:41.089" v="166" actId="164"/>
          <ac:spMkLst>
            <pc:docMk/>
            <pc:sldMk cId="1916089589" sldId="3351"/>
            <ac:spMk id="12" creationId="{3201FCF1-8B42-908B-0B90-940CE0610204}"/>
          </ac:spMkLst>
        </pc:spChg>
        <pc:spChg chg="add mod">
          <ac:chgData name="Nam Vân" userId="eac13ed4-6feb-40e0-b95f-d92b1b214eb0" providerId="ADAL" clId="{7C0DB162-7AFD-42B3-B5C9-18C12DDC7AA2}" dt="2024-10-08T02:41:41.089" v="166" actId="164"/>
          <ac:spMkLst>
            <pc:docMk/>
            <pc:sldMk cId="1916089589" sldId="3351"/>
            <ac:spMk id="13" creationId="{FE1EA684-D883-C6D1-EC9C-39BD58B23206}"/>
          </ac:spMkLst>
        </pc:spChg>
        <pc:spChg chg="add mod">
          <ac:chgData name="Nam Vân" userId="eac13ed4-6feb-40e0-b95f-d92b1b214eb0" providerId="ADAL" clId="{7C0DB162-7AFD-42B3-B5C9-18C12DDC7AA2}" dt="2024-10-08T02:41:41.089" v="166" actId="164"/>
          <ac:spMkLst>
            <pc:docMk/>
            <pc:sldMk cId="1916089589" sldId="3351"/>
            <ac:spMk id="14" creationId="{B4380DFC-B069-6BD4-F858-0CDDB311BC95}"/>
          </ac:spMkLst>
        </pc:spChg>
        <pc:spChg chg="add mod">
          <ac:chgData name="Nam Vân" userId="eac13ed4-6feb-40e0-b95f-d92b1b214eb0" providerId="ADAL" clId="{7C0DB162-7AFD-42B3-B5C9-18C12DDC7AA2}" dt="2024-10-08T02:41:41.089" v="166" actId="164"/>
          <ac:spMkLst>
            <pc:docMk/>
            <pc:sldMk cId="1916089589" sldId="3351"/>
            <ac:spMk id="15" creationId="{4252E78A-AE5B-1292-909D-830E43D9116C}"/>
          </ac:spMkLst>
        </pc:spChg>
        <pc:spChg chg="add mod">
          <ac:chgData name="Nam Vân" userId="eac13ed4-6feb-40e0-b95f-d92b1b214eb0" providerId="ADAL" clId="{7C0DB162-7AFD-42B3-B5C9-18C12DDC7AA2}" dt="2024-10-08T02:41:41.089" v="166" actId="164"/>
          <ac:spMkLst>
            <pc:docMk/>
            <pc:sldMk cId="1916089589" sldId="3351"/>
            <ac:spMk id="16" creationId="{37D6F714-7B27-7BF8-091B-2826B9201242}"/>
          </ac:spMkLst>
        </pc:spChg>
        <pc:spChg chg="add mod">
          <ac:chgData name="Nam Vân" userId="eac13ed4-6feb-40e0-b95f-d92b1b214eb0" providerId="ADAL" clId="{7C0DB162-7AFD-42B3-B5C9-18C12DDC7AA2}" dt="2024-10-08T02:41:41.089" v="166" actId="164"/>
          <ac:spMkLst>
            <pc:docMk/>
            <pc:sldMk cId="1916089589" sldId="3351"/>
            <ac:spMk id="18" creationId="{C58539C2-2720-C870-1F0A-7405F8118D04}"/>
          </ac:spMkLst>
        </pc:spChg>
        <pc:spChg chg="add mod">
          <ac:chgData name="Nam Vân" userId="eac13ed4-6feb-40e0-b95f-d92b1b214eb0" providerId="ADAL" clId="{7C0DB162-7AFD-42B3-B5C9-18C12DDC7AA2}" dt="2024-10-08T02:41:41.089" v="166" actId="164"/>
          <ac:spMkLst>
            <pc:docMk/>
            <pc:sldMk cId="1916089589" sldId="3351"/>
            <ac:spMk id="19" creationId="{FEE66556-99A3-5E8F-C590-975D215D9E45}"/>
          </ac:spMkLst>
        </pc:spChg>
        <pc:grpChg chg="add mod">
          <ac:chgData name="Nam Vân" userId="eac13ed4-6feb-40e0-b95f-d92b1b214eb0" providerId="ADAL" clId="{7C0DB162-7AFD-42B3-B5C9-18C12DDC7AA2}" dt="2024-10-08T02:41:36.211" v="165" actId="164"/>
          <ac:grpSpMkLst>
            <pc:docMk/>
            <pc:sldMk cId="1916089589" sldId="3351"/>
            <ac:grpSpMk id="20" creationId="{DC91DBB4-AEEE-4742-EB06-CEF1A7464FF9}"/>
          </ac:grpSpMkLst>
        </pc:grpChg>
        <pc:grpChg chg="add del mod">
          <ac:chgData name="Nam Vân" userId="eac13ed4-6feb-40e0-b95f-d92b1b214eb0" providerId="ADAL" clId="{7C0DB162-7AFD-42B3-B5C9-18C12DDC7AA2}" dt="2024-10-08T02:42:55.866" v="173" actId="478"/>
          <ac:grpSpMkLst>
            <pc:docMk/>
            <pc:sldMk cId="1916089589" sldId="3351"/>
            <ac:grpSpMk id="21" creationId="{F043ED5A-D4F8-5928-53C4-491952FE628A}"/>
          </ac:grpSpMkLst>
        </pc:grpChg>
        <pc:picChg chg="add mod">
          <ac:chgData name="Nam Vân" userId="eac13ed4-6feb-40e0-b95f-d92b1b214eb0" providerId="ADAL" clId="{7C0DB162-7AFD-42B3-B5C9-18C12DDC7AA2}" dt="2024-10-08T02:41:41.089" v="166" actId="164"/>
          <ac:picMkLst>
            <pc:docMk/>
            <pc:sldMk cId="1916089589" sldId="3351"/>
            <ac:picMk id="2" creationId="{AE33809B-CEE7-7588-3807-BD42B2756819}"/>
          </ac:picMkLst>
        </pc:picChg>
        <pc:picChg chg="add mod">
          <ac:chgData name="Nam Vân" userId="eac13ed4-6feb-40e0-b95f-d92b1b214eb0" providerId="ADAL" clId="{7C0DB162-7AFD-42B3-B5C9-18C12DDC7AA2}" dt="2024-10-08T02:41:41.089" v="166" actId="164"/>
          <ac:picMkLst>
            <pc:docMk/>
            <pc:sldMk cId="1916089589" sldId="3351"/>
            <ac:picMk id="3" creationId="{21BD0348-B64C-CF02-BA25-2DF32E0FD085}"/>
          </ac:picMkLst>
        </pc:picChg>
        <pc:picChg chg="add mod">
          <ac:chgData name="Nam Vân" userId="eac13ed4-6feb-40e0-b95f-d92b1b214eb0" providerId="ADAL" clId="{7C0DB162-7AFD-42B3-B5C9-18C12DDC7AA2}" dt="2024-10-08T02:41:41.089" v="166" actId="164"/>
          <ac:picMkLst>
            <pc:docMk/>
            <pc:sldMk cId="1916089589" sldId="3351"/>
            <ac:picMk id="5" creationId="{3BF433CA-1DE8-DA2D-73A8-90FE65F7A0F3}"/>
          </ac:picMkLst>
        </pc:picChg>
        <pc:picChg chg="add mod">
          <ac:chgData name="Nam Vân" userId="eac13ed4-6feb-40e0-b95f-d92b1b214eb0" providerId="ADAL" clId="{7C0DB162-7AFD-42B3-B5C9-18C12DDC7AA2}" dt="2024-10-08T02:41:41.089" v="166" actId="164"/>
          <ac:picMkLst>
            <pc:docMk/>
            <pc:sldMk cId="1916089589" sldId="3351"/>
            <ac:picMk id="6" creationId="{2F0681D1-159A-654B-B412-025D6DB58337}"/>
          </ac:picMkLst>
        </pc:picChg>
        <pc:picChg chg="add mod">
          <ac:chgData name="Nam Vân" userId="eac13ed4-6feb-40e0-b95f-d92b1b214eb0" providerId="ADAL" clId="{7C0DB162-7AFD-42B3-B5C9-18C12DDC7AA2}" dt="2024-10-08T02:41:41.089" v="166" actId="164"/>
          <ac:picMkLst>
            <pc:docMk/>
            <pc:sldMk cId="1916089589" sldId="3351"/>
            <ac:picMk id="9" creationId="{A641FDCD-20AC-1781-4FFB-6F2F9D9C2380}"/>
          </ac:picMkLst>
        </pc:picChg>
        <pc:picChg chg="add mod">
          <ac:chgData name="Nam Vân" userId="eac13ed4-6feb-40e0-b95f-d92b1b214eb0" providerId="ADAL" clId="{7C0DB162-7AFD-42B3-B5C9-18C12DDC7AA2}" dt="2024-10-08T02:41:41.089" v="166" actId="164"/>
          <ac:picMkLst>
            <pc:docMk/>
            <pc:sldMk cId="1916089589" sldId="3351"/>
            <ac:picMk id="10" creationId="{7DD8966C-A957-F6BF-F7DC-5FEE628F2733}"/>
          </ac:picMkLst>
        </pc:picChg>
        <pc:picChg chg="add mod">
          <ac:chgData name="Nam Vân" userId="eac13ed4-6feb-40e0-b95f-d92b1b214eb0" providerId="ADAL" clId="{7C0DB162-7AFD-42B3-B5C9-18C12DDC7AA2}" dt="2024-10-08T02:41:41.089" v="166" actId="164"/>
          <ac:picMkLst>
            <pc:docMk/>
            <pc:sldMk cId="1916089589" sldId="3351"/>
            <ac:picMk id="11" creationId="{00ACAF3F-F567-719B-BE19-175F0FB1AFD2}"/>
          </ac:picMkLst>
        </pc:picChg>
        <pc:picChg chg="add del">
          <ac:chgData name="Nam Vân" userId="eac13ed4-6feb-40e0-b95f-d92b1b214eb0" providerId="ADAL" clId="{7C0DB162-7AFD-42B3-B5C9-18C12DDC7AA2}" dt="2024-10-08T02:40:27.898" v="147" actId="478"/>
          <ac:picMkLst>
            <pc:docMk/>
            <pc:sldMk cId="1916089589" sldId="3351"/>
            <ac:picMk id="17" creationId="{919B9D0F-0107-11BE-1692-04C65425DCA9}"/>
          </ac:picMkLst>
        </pc:picChg>
      </pc:sldChg>
      <pc:sldChg chg="addSp delSp modSp new mod">
        <pc:chgData name="Nam Vân" userId="eac13ed4-6feb-40e0-b95f-d92b1b214eb0" providerId="ADAL" clId="{7C0DB162-7AFD-42B3-B5C9-18C12DDC7AA2}" dt="2024-10-08T02:42:43.488" v="172"/>
        <pc:sldMkLst>
          <pc:docMk/>
          <pc:sldMk cId="3136923847" sldId="3361"/>
        </pc:sldMkLst>
        <pc:spChg chg="mod">
          <ac:chgData name="Nam Vân" userId="eac13ed4-6feb-40e0-b95f-d92b1b214eb0" providerId="ADAL" clId="{7C0DB162-7AFD-42B3-B5C9-18C12DDC7AA2}" dt="2024-10-08T02:42:43.488" v="172"/>
          <ac:spMkLst>
            <pc:docMk/>
            <pc:sldMk cId="3136923847" sldId="3361"/>
            <ac:spMk id="11" creationId="{97BDE8E8-E513-3337-6ECA-28D172897D7C}"/>
          </ac:spMkLst>
        </pc:spChg>
        <pc:spChg chg="mod">
          <ac:chgData name="Nam Vân" userId="eac13ed4-6feb-40e0-b95f-d92b1b214eb0" providerId="ADAL" clId="{7C0DB162-7AFD-42B3-B5C9-18C12DDC7AA2}" dt="2024-10-08T02:42:43.488" v="172"/>
          <ac:spMkLst>
            <pc:docMk/>
            <pc:sldMk cId="3136923847" sldId="3361"/>
            <ac:spMk id="12" creationId="{506F33EE-DAB1-C578-133C-0D2F34C9C27C}"/>
          </ac:spMkLst>
        </pc:spChg>
        <pc:spChg chg="mod">
          <ac:chgData name="Nam Vân" userId="eac13ed4-6feb-40e0-b95f-d92b1b214eb0" providerId="ADAL" clId="{7C0DB162-7AFD-42B3-B5C9-18C12DDC7AA2}" dt="2024-10-08T02:42:43.488" v="172"/>
          <ac:spMkLst>
            <pc:docMk/>
            <pc:sldMk cId="3136923847" sldId="3361"/>
            <ac:spMk id="13" creationId="{9ACA20CA-17E2-0D7E-A27D-06E327E4994D}"/>
          </ac:spMkLst>
        </pc:spChg>
        <pc:spChg chg="mod">
          <ac:chgData name="Nam Vân" userId="eac13ed4-6feb-40e0-b95f-d92b1b214eb0" providerId="ADAL" clId="{7C0DB162-7AFD-42B3-B5C9-18C12DDC7AA2}" dt="2024-10-08T02:42:43.488" v="172"/>
          <ac:spMkLst>
            <pc:docMk/>
            <pc:sldMk cId="3136923847" sldId="3361"/>
            <ac:spMk id="14" creationId="{5E9B27F5-EE91-626F-E9F3-F2613CE4A878}"/>
          </ac:spMkLst>
        </pc:spChg>
        <pc:spChg chg="mod">
          <ac:chgData name="Nam Vân" userId="eac13ed4-6feb-40e0-b95f-d92b1b214eb0" providerId="ADAL" clId="{7C0DB162-7AFD-42B3-B5C9-18C12DDC7AA2}" dt="2024-10-08T02:42:43.488" v="172"/>
          <ac:spMkLst>
            <pc:docMk/>
            <pc:sldMk cId="3136923847" sldId="3361"/>
            <ac:spMk id="15" creationId="{C202D339-E4FE-AB54-E280-39721531D3FA}"/>
          </ac:spMkLst>
        </pc:spChg>
        <pc:spChg chg="mod">
          <ac:chgData name="Nam Vân" userId="eac13ed4-6feb-40e0-b95f-d92b1b214eb0" providerId="ADAL" clId="{7C0DB162-7AFD-42B3-B5C9-18C12DDC7AA2}" dt="2024-10-08T02:42:43.488" v="172"/>
          <ac:spMkLst>
            <pc:docMk/>
            <pc:sldMk cId="3136923847" sldId="3361"/>
            <ac:spMk id="16" creationId="{67D9CD00-BEA4-0419-DD97-4E77177B65E9}"/>
          </ac:spMkLst>
        </pc:spChg>
        <pc:spChg chg="mod">
          <ac:chgData name="Nam Vân" userId="eac13ed4-6feb-40e0-b95f-d92b1b214eb0" providerId="ADAL" clId="{7C0DB162-7AFD-42B3-B5C9-18C12DDC7AA2}" dt="2024-10-08T02:42:43.488" v="172"/>
          <ac:spMkLst>
            <pc:docMk/>
            <pc:sldMk cId="3136923847" sldId="3361"/>
            <ac:spMk id="17" creationId="{3BC6CA7A-A6A3-DC69-10EA-87C4F715C9C6}"/>
          </ac:spMkLst>
        </pc:spChg>
        <pc:grpChg chg="add mod">
          <ac:chgData name="Nam Vân" userId="eac13ed4-6feb-40e0-b95f-d92b1b214eb0" providerId="ADAL" clId="{7C0DB162-7AFD-42B3-B5C9-18C12DDC7AA2}" dt="2024-10-08T02:42:43.488" v="172"/>
          <ac:grpSpMkLst>
            <pc:docMk/>
            <pc:sldMk cId="3136923847" sldId="3361"/>
            <ac:grpSpMk id="3" creationId="{F0D165CC-2F71-53B9-089C-D68E2C8835DF}"/>
          </ac:grpSpMkLst>
        </pc:grpChg>
        <pc:picChg chg="add del">
          <ac:chgData name="Nam Vân" userId="eac13ed4-6feb-40e0-b95f-d92b1b214eb0" providerId="ADAL" clId="{7C0DB162-7AFD-42B3-B5C9-18C12DDC7AA2}" dt="2024-10-08T02:42:37.860" v="171" actId="478"/>
          <ac:picMkLst>
            <pc:docMk/>
            <pc:sldMk cId="3136923847" sldId="3361"/>
            <ac:picMk id="2" creationId="{7263598A-DC99-3D48-0205-6B65F27F61D4}"/>
          </ac:picMkLst>
        </pc:picChg>
        <pc:picChg chg="mod">
          <ac:chgData name="Nam Vân" userId="eac13ed4-6feb-40e0-b95f-d92b1b214eb0" providerId="ADAL" clId="{7C0DB162-7AFD-42B3-B5C9-18C12DDC7AA2}" dt="2024-10-08T02:42:43.488" v="172"/>
          <ac:picMkLst>
            <pc:docMk/>
            <pc:sldMk cId="3136923847" sldId="3361"/>
            <ac:picMk id="4" creationId="{79D93BC4-CD3C-213E-DB3D-565B7AC6D55F}"/>
          </ac:picMkLst>
        </pc:picChg>
        <pc:picChg chg="mod">
          <ac:chgData name="Nam Vân" userId="eac13ed4-6feb-40e0-b95f-d92b1b214eb0" providerId="ADAL" clId="{7C0DB162-7AFD-42B3-B5C9-18C12DDC7AA2}" dt="2024-10-08T02:42:43.488" v="172"/>
          <ac:picMkLst>
            <pc:docMk/>
            <pc:sldMk cId="3136923847" sldId="3361"/>
            <ac:picMk id="5" creationId="{561AEF55-129B-7EA2-8803-DFE7511FC2F4}"/>
          </ac:picMkLst>
        </pc:picChg>
        <pc:picChg chg="mod">
          <ac:chgData name="Nam Vân" userId="eac13ed4-6feb-40e0-b95f-d92b1b214eb0" providerId="ADAL" clId="{7C0DB162-7AFD-42B3-B5C9-18C12DDC7AA2}" dt="2024-10-08T02:42:43.488" v="172"/>
          <ac:picMkLst>
            <pc:docMk/>
            <pc:sldMk cId="3136923847" sldId="3361"/>
            <ac:picMk id="6" creationId="{AC00BA25-9953-78EF-2A3B-2D4CF61ACED5}"/>
          </ac:picMkLst>
        </pc:picChg>
        <pc:picChg chg="mod">
          <ac:chgData name="Nam Vân" userId="eac13ed4-6feb-40e0-b95f-d92b1b214eb0" providerId="ADAL" clId="{7C0DB162-7AFD-42B3-B5C9-18C12DDC7AA2}" dt="2024-10-08T02:42:43.488" v="172"/>
          <ac:picMkLst>
            <pc:docMk/>
            <pc:sldMk cId="3136923847" sldId="3361"/>
            <ac:picMk id="7" creationId="{8BE6D297-6E0B-9664-7698-1942B628087D}"/>
          </ac:picMkLst>
        </pc:picChg>
        <pc:picChg chg="mod">
          <ac:chgData name="Nam Vân" userId="eac13ed4-6feb-40e0-b95f-d92b1b214eb0" providerId="ADAL" clId="{7C0DB162-7AFD-42B3-B5C9-18C12DDC7AA2}" dt="2024-10-08T02:42:43.488" v="172"/>
          <ac:picMkLst>
            <pc:docMk/>
            <pc:sldMk cId="3136923847" sldId="3361"/>
            <ac:picMk id="8" creationId="{26097D98-E291-CA7C-26E7-CC04D365D5A8}"/>
          </ac:picMkLst>
        </pc:picChg>
        <pc:picChg chg="mod">
          <ac:chgData name="Nam Vân" userId="eac13ed4-6feb-40e0-b95f-d92b1b214eb0" providerId="ADAL" clId="{7C0DB162-7AFD-42B3-B5C9-18C12DDC7AA2}" dt="2024-10-08T02:42:43.488" v="172"/>
          <ac:picMkLst>
            <pc:docMk/>
            <pc:sldMk cId="3136923847" sldId="3361"/>
            <ac:picMk id="9" creationId="{ADA2C24F-DE97-2F68-46F9-36B2A8D63056}"/>
          </ac:picMkLst>
        </pc:picChg>
        <pc:picChg chg="mod">
          <ac:chgData name="Nam Vân" userId="eac13ed4-6feb-40e0-b95f-d92b1b214eb0" providerId="ADAL" clId="{7C0DB162-7AFD-42B3-B5C9-18C12DDC7AA2}" dt="2024-10-08T02:42:43.488" v="172"/>
          <ac:picMkLst>
            <pc:docMk/>
            <pc:sldMk cId="3136923847" sldId="3361"/>
            <ac:picMk id="10" creationId="{0726CDBC-AB66-D93F-0EA9-0CDB68E2903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10/8/2024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2</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954107"/>
          </a:xfrm>
          <a:prstGeom prst="rect">
            <a:avLst/>
          </a:prstGeom>
          <a:noFill/>
        </p:spPr>
        <p:txBody>
          <a:bodyPr wrap="square" rtlCol="0">
            <a:spAutoFit/>
          </a:bodyPr>
          <a:lstStyle/>
          <a:p>
            <a:pPr algn="ctr"/>
            <a:r>
              <a:rPr lang="vi-VN" sz="2800" dirty="0">
                <a:solidFill>
                  <a:schemeClr val="accent5">
                    <a:lumMod val="75000"/>
                  </a:schemeClr>
                </a:solidFill>
              </a:rPr>
              <a:t>TỔ CHỨC LƯU TRỮ, TÌM KIẾM </a:t>
            </a:r>
          </a:p>
          <a:p>
            <a:pPr algn="ctr"/>
            <a:r>
              <a:rPr lang="vi-VN" sz="2800" dirty="0">
                <a:solidFill>
                  <a:schemeClr val="accent5">
                    <a:lumMod val="75000"/>
                  </a:schemeClr>
                </a:solidFill>
              </a:rPr>
              <a:t>VÀ TRAO ĐỔI THÔNG TIN</a:t>
            </a:r>
            <a:endParaRPr lang="en-US" sz="2800" dirty="0">
              <a:solidFill>
                <a:schemeClr val="accent5">
                  <a:lumMod val="75000"/>
                </a:schemeClr>
              </a:solidFill>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501152" y="2005829"/>
            <a:ext cx="6761437" cy="3297826"/>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3</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THỰC HÀNH: ĐÁNH GIÁ CHẤT LƯỢNG </a:t>
            </a:r>
          </a:p>
          <a:p>
            <a:pPr algn="ctr">
              <a:lnSpc>
                <a:spcPct val="120000"/>
              </a:lnSpc>
            </a:pPr>
            <a:r>
              <a:rPr lang="vi-VN" sz="6000" b="1" dirty="0">
                <a:ln w="19050">
                  <a:solidFill>
                    <a:schemeClr val="bg1"/>
                  </a:solidFill>
                </a:ln>
                <a:solidFill>
                  <a:srgbClr val="002060"/>
                </a:solidFill>
                <a:latin typeface="Bahnschrift Condensed" panose="020B0502040204020203" pitchFamily="34" charset="0"/>
              </a:rPr>
              <a:t>THÔNG TIN</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08A8BE3-F859-7D17-6C95-D711DFD8656C}"/>
              </a:ext>
            </a:extLst>
          </p:cNvPr>
          <p:cNvSpPr txBox="1"/>
          <p:nvPr/>
        </p:nvSpPr>
        <p:spPr>
          <a:xfrm>
            <a:off x="820022" y="1290719"/>
            <a:ext cx="10551956" cy="2793842"/>
          </a:xfrm>
          <a:prstGeom prst="rect">
            <a:avLst/>
          </a:prstGeom>
          <a:noFill/>
        </p:spPr>
        <p:txBody>
          <a:bodyPr wrap="square">
            <a:spAutoFit/>
          </a:bodyPr>
          <a:lstStyle/>
          <a:p>
            <a:pPr>
              <a:lnSpc>
                <a:spcPct val="150000"/>
              </a:lnSpc>
            </a:pPr>
            <a:r>
              <a:rPr lang="vi-VN" sz="2400" dirty="0">
                <a:solidFill>
                  <a:srgbClr val="231F20"/>
                </a:solidFill>
                <a:effectLst/>
                <a:latin typeface="Arial" panose="020B0604020202020204" pitchFamily="34" charset="0"/>
              </a:rPr>
              <a:t>Em hãy tạo một bài trình chiếu về chủ đề </a:t>
            </a:r>
            <a:r>
              <a:rPr lang="vi-VN" sz="2400" dirty="0">
                <a:solidFill>
                  <a:srgbClr val="ED028C"/>
                </a:solidFill>
                <a:effectLst/>
                <a:latin typeface="Arial" panose="020B0604020202020204" pitchFamily="34" charset="0"/>
              </a:rPr>
              <a:t>Chọn môi trường học tập</a:t>
            </a:r>
            <a:r>
              <a:rPr lang="vi-VN" sz="2400" dirty="0">
                <a:solidFill>
                  <a:srgbClr val="231F20"/>
                </a:solidFill>
                <a:effectLst/>
                <a:latin typeface="Arial" panose="020B0604020202020204" pitchFamily="34" charset="0"/>
              </a:rPr>
              <a:t> sau khi kết thúc cấp THCS, với các nguồn thông tin mà em thu thập được.</a:t>
            </a:r>
            <a:endParaRPr lang="en-US" sz="2400" dirty="0">
              <a:solidFill>
                <a:srgbClr val="231F20"/>
              </a:solidFill>
              <a:effectLst/>
              <a:latin typeface="Arial" panose="020B0604020202020204" pitchFamily="34" charset="0"/>
            </a:endParaRPr>
          </a:p>
          <a:p>
            <a:pPr>
              <a:lnSpc>
                <a:spcPct val="150000"/>
              </a:lnSpc>
            </a:pPr>
            <a:endParaRPr lang="en-US" sz="2400" dirty="0">
              <a:solidFill>
                <a:srgbClr val="231F20"/>
              </a:solidFill>
              <a:latin typeface="Arial" panose="020B0604020202020204" pitchFamily="34" charset="0"/>
            </a:endParaRPr>
          </a:p>
          <a:p>
            <a:pPr>
              <a:lnSpc>
                <a:spcPct val="150000"/>
              </a:lnSpc>
            </a:pPr>
            <a:r>
              <a:rPr lang="en-US" sz="2400" dirty="0">
                <a:solidFill>
                  <a:srgbClr val="231F20"/>
                </a:solidFill>
                <a:latin typeface="Arial" panose="020B0604020202020204" pitchFamily="34" charset="0"/>
              </a:rPr>
              <a:t>HỌC SINH LÀM BÀI NHÓM, TỐI ĐA 5 NGƯỜI/NHÓM</a:t>
            </a:r>
          </a:p>
          <a:p>
            <a:pPr>
              <a:lnSpc>
                <a:spcPct val="150000"/>
              </a:lnSpc>
            </a:pPr>
            <a:endParaRPr lang="en-US" sz="24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D165CC-2F71-53B9-089C-D68E2C8835DF}"/>
              </a:ext>
            </a:extLst>
          </p:cNvPr>
          <p:cNvGrpSpPr/>
          <p:nvPr/>
        </p:nvGrpSpPr>
        <p:grpSpPr>
          <a:xfrm>
            <a:off x="602865" y="579665"/>
            <a:ext cx="10340753" cy="5698669"/>
            <a:chOff x="596091" y="503186"/>
            <a:chExt cx="10340753" cy="5698669"/>
          </a:xfrm>
        </p:grpSpPr>
        <p:pic>
          <p:nvPicPr>
            <p:cNvPr id="4" name="Picture 3">
              <a:extLst>
                <a:ext uri="{FF2B5EF4-FFF2-40B4-BE49-F238E27FC236}">
                  <a16:creationId xmlns:a16="http://schemas.microsoft.com/office/drawing/2014/main" id="{79D93BC4-CD3C-213E-DB3D-565B7AC6D55F}"/>
                </a:ext>
              </a:extLst>
            </p:cNvPr>
            <p:cNvPicPr>
              <a:picLocks noChangeAspect="1"/>
            </p:cNvPicPr>
            <p:nvPr/>
          </p:nvPicPr>
          <p:blipFill>
            <a:blip r:embed="rId2"/>
            <a:stretch>
              <a:fillRect/>
            </a:stretch>
          </p:blipFill>
          <p:spPr>
            <a:xfrm>
              <a:off x="932758" y="3549176"/>
              <a:ext cx="2333951" cy="2238687"/>
            </a:xfrm>
            <a:prstGeom prst="rect">
              <a:avLst/>
            </a:prstGeom>
          </p:spPr>
        </p:pic>
        <p:pic>
          <p:nvPicPr>
            <p:cNvPr id="5" name="Picture 4">
              <a:extLst>
                <a:ext uri="{FF2B5EF4-FFF2-40B4-BE49-F238E27FC236}">
                  <a16:creationId xmlns:a16="http://schemas.microsoft.com/office/drawing/2014/main" id="{561AEF55-129B-7EA2-8803-DFE7511FC2F4}"/>
                </a:ext>
              </a:extLst>
            </p:cNvPr>
            <p:cNvPicPr>
              <a:picLocks noChangeAspect="1"/>
            </p:cNvPicPr>
            <p:nvPr/>
          </p:nvPicPr>
          <p:blipFill>
            <a:blip r:embed="rId3"/>
            <a:stretch>
              <a:fillRect/>
            </a:stretch>
          </p:blipFill>
          <p:spPr>
            <a:xfrm>
              <a:off x="3604729" y="3530122"/>
              <a:ext cx="2381582" cy="2276793"/>
            </a:xfrm>
            <a:prstGeom prst="rect">
              <a:avLst/>
            </a:prstGeom>
          </p:spPr>
        </p:pic>
        <p:pic>
          <p:nvPicPr>
            <p:cNvPr id="6" name="Picture 5">
              <a:extLst>
                <a:ext uri="{FF2B5EF4-FFF2-40B4-BE49-F238E27FC236}">
                  <a16:creationId xmlns:a16="http://schemas.microsoft.com/office/drawing/2014/main" id="{AC00BA25-9953-78EF-2A3B-2D4CF61ACED5}"/>
                </a:ext>
              </a:extLst>
            </p:cNvPr>
            <p:cNvPicPr>
              <a:picLocks noChangeAspect="1"/>
            </p:cNvPicPr>
            <p:nvPr/>
          </p:nvPicPr>
          <p:blipFill>
            <a:blip r:embed="rId4"/>
            <a:stretch>
              <a:fillRect/>
            </a:stretch>
          </p:blipFill>
          <p:spPr>
            <a:xfrm>
              <a:off x="6051416" y="3564416"/>
              <a:ext cx="2200582" cy="1838582"/>
            </a:xfrm>
            <a:prstGeom prst="rect">
              <a:avLst/>
            </a:prstGeom>
          </p:spPr>
        </p:pic>
        <p:pic>
          <p:nvPicPr>
            <p:cNvPr id="7" name="Picture 6">
              <a:extLst>
                <a:ext uri="{FF2B5EF4-FFF2-40B4-BE49-F238E27FC236}">
                  <a16:creationId xmlns:a16="http://schemas.microsoft.com/office/drawing/2014/main" id="{8BE6D297-6E0B-9664-7698-1942B628087D}"/>
                </a:ext>
              </a:extLst>
            </p:cNvPr>
            <p:cNvPicPr>
              <a:picLocks noChangeAspect="1"/>
            </p:cNvPicPr>
            <p:nvPr/>
          </p:nvPicPr>
          <p:blipFill>
            <a:blip r:embed="rId5"/>
            <a:stretch>
              <a:fillRect/>
            </a:stretch>
          </p:blipFill>
          <p:spPr>
            <a:xfrm>
              <a:off x="8317103" y="3530122"/>
              <a:ext cx="2619741" cy="2238687"/>
            </a:xfrm>
            <a:prstGeom prst="rect">
              <a:avLst/>
            </a:prstGeom>
          </p:spPr>
        </p:pic>
        <p:pic>
          <p:nvPicPr>
            <p:cNvPr id="8" name="Picture 7">
              <a:extLst>
                <a:ext uri="{FF2B5EF4-FFF2-40B4-BE49-F238E27FC236}">
                  <a16:creationId xmlns:a16="http://schemas.microsoft.com/office/drawing/2014/main" id="{26097D98-E291-CA7C-26E7-CC04D365D5A8}"/>
                </a:ext>
              </a:extLst>
            </p:cNvPr>
            <p:cNvPicPr>
              <a:picLocks noChangeAspect="1"/>
            </p:cNvPicPr>
            <p:nvPr/>
          </p:nvPicPr>
          <p:blipFill>
            <a:blip r:embed="rId6"/>
            <a:stretch>
              <a:fillRect/>
            </a:stretch>
          </p:blipFill>
          <p:spPr>
            <a:xfrm>
              <a:off x="820022" y="503186"/>
              <a:ext cx="2514951" cy="2248214"/>
            </a:xfrm>
            <a:prstGeom prst="rect">
              <a:avLst/>
            </a:prstGeom>
          </p:spPr>
        </p:pic>
        <p:pic>
          <p:nvPicPr>
            <p:cNvPr id="9" name="Picture 8">
              <a:extLst>
                <a:ext uri="{FF2B5EF4-FFF2-40B4-BE49-F238E27FC236}">
                  <a16:creationId xmlns:a16="http://schemas.microsoft.com/office/drawing/2014/main" id="{ADA2C24F-DE97-2F68-46F9-36B2A8D63056}"/>
                </a:ext>
              </a:extLst>
            </p:cNvPr>
            <p:cNvPicPr>
              <a:picLocks noChangeAspect="1"/>
            </p:cNvPicPr>
            <p:nvPr/>
          </p:nvPicPr>
          <p:blipFill>
            <a:blip r:embed="rId7"/>
            <a:stretch>
              <a:fillRect/>
            </a:stretch>
          </p:blipFill>
          <p:spPr>
            <a:xfrm>
              <a:off x="4034944" y="534460"/>
              <a:ext cx="2333951" cy="2238687"/>
            </a:xfrm>
            <a:prstGeom prst="rect">
              <a:avLst/>
            </a:prstGeom>
          </p:spPr>
        </p:pic>
        <p:pic>
          <p:nvPicPr>
            <p:cNvPr id="10" name="Picture 9">
              <a:extLst>
                <a:ext uri="{FF2B5EF4-FFF2-40B4-BE49-F238E27FC236}">
                  <a16:creationId xmlns:a16="http://schemas.microsoft.com/office/drawing/2014/main" id="{0726CDBC-AB66-D93F-0EA9-0CDB68E29033}"/>
                </a:ext>
              </a:extLst>
            </p:cNvPr>
            <p:cNvPicPr>
              <a:picLocks noChangeAspect="1"/>
            </p:cNvPicPr>
            <p:nvPr/>
          </p:nvPicPr>
          <p:blipFill>
            <a:blip r:embed="rId8"/>
            <a:stretch>
              <a:fillRect/>
            </a:stretch>
          </p:blipFill>
          <p:spPr>
            <a:xfrm>
              <a:off x="6914878" y="636588"/>
              <a:ext cx="2372056" cy="1857634"/>
            </a:xfrm>
            <a:prstGeom prst="rect">
              <a:avLst/>
            </a:prstGeom>
          </p:spPr>
        </p:pic>
        <p:sp>
          <p:nvSpPr>
            <p:cNvPr id="11" name="TextBox 10">
              <a:extLst>
                <a:ext uri="{FF2B5EF4-FFF2-40B4-BE49-F238E27FC236}">
                  <a16:creationId xmlns:a16="http://schemas.microsoft.com/office/drawing/2014/main" id="{97BDE8E8-E513-3337-6ECA-28D172897D7C}"/>
                </a:ext>
              </a:extLst>
            </p:cNvPr>
            <p:cNvSpPr txBox="1"/>
            <p:nvPr/>
          </p:nvSpPr>
          <p:spPr>
            <a:xfrm>
              <a:off x="711847" y="5825967"/>
              <a:ext cx="2216842" cy="369332"/>
            </a:xfrm>
            <a:prstGeom prst="rect">
              <a:avLst/>
            </a:prstGeom>
            <a:noFill/>
          </p:spPr>
          <p:txBody>
            <a:bodyPr wrap="square" rtlCol="0">
              <a:spAutoFit/>
            </a:bodyPr>
            <a:lstStyle/>
            <a:p>
              <a:pPr algn="ctr"/>
              <a:r>
                <a:rPr lang="en-US" b="1" dirty="0">
                  <a:solidFill>
                    <a:srgbClr val="FF0000"/>
                  </a:solidFill>
                </a:rPr>
                <a:t>NHÓM 1</a:t>
              </a:r>
            </a:p>
          </p:txBody>
        </p:sp>
        <p:sp>
          <p:nvSpPr>
            <p:cNvPr id="12" name="TextBox 11">
              <a:extLst>
                <a:ext uri="{FF2B5EF4-FFF2-40B4-BE49-F238E27FC236}">
                  <a16:creationId xmlns:a16="http://schemas.microsoft.com/office/drawing/2014/main" id="{506F33EE-DAB1-C578-133C-0D2F34C9C27C}"/>
                </a:ext>
              </a:extLst>
            </p:cNvPr>
            <p:cNvSpPr txBox="1"/>
            <p:nvPr/>
          </p:nvSpPr>
          <p:spPr>
            <a:xfrm>
              <a:off x="3248156" y="5832523"/>
              <a:ext cx="2216842" cy="369332"/>
            </a:xfrm>
            <a:prstGeom prst="rect">
              <a:avLst/>
            </a:prstGeom>
            <a:noFill/>
          </p:spPr>
          <p:txBody>
            <a:bodyPr wrap="square" rtlCol="0">
              <a:spAutoFit/>
            </a:bodyPr>
            <a:lstStyle/>
            <a:p>
              <a:pPr algn="ctr"/>
              <a:r>
                <a:rPr lang="en-US" b="1" dirty="0">
                  <a:solidFill>
                    <a:srgbClr val="FF0000"/>
                  </a:solidFill>
                </a:rPr>
                <a:t>NHÓM 2</a:t>
              </a:r>
            </a:p>
          </p:txBody>
        </p:sp>
        <p:sp>
          <p:nvSpPr>
            <p:cNvPr id="13" name="TextBox 12">
              <a:extLst>
                <a:ext uri="{FF2B5EF4-FFF2-40B4-BE49-F238E27FC236}">
                  <a16:creationId xmlns:a16="http://schemas.microsoft.com/office/drawing/2014/main" id="{9ACA20CA-17E2-0D7E-A27D-06E327E4994D}"/>
                </a:ext>
              </a:extLst>
            </p:cNvPr>
            <p:cNvSpPr txBox="1"/>
            <p:nvPr/>
          </p:nvSpPr>
          <p:spPr>
            <a:xfrm>
              <a:off x="5784465" y="5567281"/>
              <a:ext cx="2216842" cy="369332"/>
            </a:xfrm>
            <a:prstGeom prst="rect">
              <a:avLst/>
            </a:prstGeom>
            <a:noFill/>
          </p:spPr>
          <p:txBody>
            <a:bodyPr wrap="square" rtlCol="0">
              <a:spAutoFit/>
            </a:bodyPr>
            <a:lstStyle/>
            <a:p>
              <a:pPr algn="ctr"/>
              <a:r>
                <a:rPr lang="en-US" b="1" dirty="0">
                  <a:solidFill>
                    <a:srgbClr val="FF0000"/>
                  </a:solidFill>
                </a:rPr>
                <a:t>NHÓM 3</a:t>
              </a:r>
            </a:p>
          </p:txBody>
        </p:sp>
        <p:sp>
          <p:nvSpPr>
            <p:cNvPr id="14" name="TextBox 13">
              <a:extLst>
                <a:ext uri="{FF2B5EF4-FFF2-40B4-BE49-F238E27FC236}">
                  <a16:creationId xmlns:a16="http://schemas.microsoft.com/office/drawing/2014/main" id="{5E9B27F5-EE91-626F-E9F3-F2613CE4A878}"/>
                </a:ext>
              </a:extLst>
            </p:cNvPr>
            <p:cNvSpPr txBox="1"/>
            <p:nvPr/>
          </p:nvSpPr>
          <p:spPr>
            <a:xfrm>
              <a:off x="8382038" y="5794352"/>
              <a:ext cx="2216842" cy="369332"/>
            </a:xfrm>
            <a:prstGeom prst="rect">
              <a:avLst/>
            </a:prstGeom>
            <a:noFill/>
          </p:spPr>
          <p:txBody>
            <a:bodyPr wrap="square" rtlCol="0">
              <a:spAutoFit/>
            </a:bodyPr>
            <a:lstStyle/>
            <a:p>
              <a:pPr algn="ctr"/>
              <a:r>
                <a:rPr lang="en-US" b="1" dirty="0">
                  <a:solidFill>
                    <a:srgbClr val="FF0000"/>
                  </a:solidFill>
                </a:rPr>
                <a:t>NHÓM 4</a:t>
              </a:r>
            </a:p>
          </p:txBody>
        </p:sp>
        <p:sp>
          <p:nvSpPr>
            <p:cNvPr id="15" name="TextBox 14">
              <a:extLst>
                <a:ext uri="{FF2B5EF4-FFF2-40B4-BE49-F238E27FC236}">
                  <a16:creationId xmlns:a16="http://schemas.microsoft.com/office/drawing/2014/main" id="{C202D339-E4FE-AB54-E280-39721531D3FA}"/>
                </a:ext>
              </a:extLst>
            </p:cNvPr>
            <p:cNvSpPr txBox="1"/>
            <p:nvPr/>
          </p:nvSpPr>
          <p:spPr>
            <a:xfrm>
              <a:off x="596091" y="2658750"/>
              <a:ext cx="2216842" cy="369332"/>
            </a:xfrm>
            <a:prstGeom prst="rect">
              <a:avLst/>
            </a:prstGeom>
            <a:noFill/>
          </p:spPr>
          <p:txBody>
            <a:bodyPr wrap="square" rtlCol="0">
              <a:spAutoFit/>
            </a:bodyPr>
            <a:lstStyle/>
            <a:p>
              <a:pPr algn="ctr"/>
              <a:r>
                <a:rPr lang="en-US" b="1" dirty="0">
                  <a:solidFill>
                    <a:srgbClr val="FF0000"/>
                  </a:solidFill>
                </a:rPr>
                <a:t>NHÓM 5</a:t>
              </a:r>
            </a:p>
          </p:txBody>
        </p:sp>
        <p:sp>
          <p:nvSpPr>
            <p:cNvPr id="16" name="TextBox 15">
              <a:extLst>
                <a:ext uri="{FF2B5EF4-FFF2-40B4-BE49-F238E27FC236}">
                  <a16:creationId xmlns:a16="http://schemas.microsoft.com/office/drawing/2014/main" id="{67D9CD00-BEA4-0419-DD97-4E77177B65E9}"/>
                </a:ext>
              </a:extLst>
            </p:cNvPr>
            <p:cNvSpPr txBox="1"/>
            <p:nvPr/>
          </p:nvSpPr>
          <p:spPr>
            <a:xfrm>
              <a:off x="3959051" y="2751400"/>
              <a:ext cx="2216842" cy="369332"/>
            </a:xfrm>
            <a:prstGeom prst="rect">
              <a:avLst/>
            </a:prstGeom>
            <a:noFill/>
          </p:spPr>
          <p:txBody>
            <a:bodyPr wrap="square" rtlCol="0">
              <a:spAutoFit/>
            </a:bodyPr>
            <a:lstStyle/>
            <a:p>
              <a:pPr algn="ctr"/>
              <a:r>
                <a:rPr lang="en-US" b="1" dirty="0">
                  <a:solidFill>
                    <a:srgbClr val="FF0000"/>
                  </a:solidFill>
                </a:rPr>
                <a:t>NHÓM 6</a:t>
              </a:r>
            </a:p>
          </p:txBody>
        </p:sp>
        <p:sp>
          <p:nvSpPr>
            <p:cNvPr id="17" name="TextBox 16">
              <a:extLst>
                <a:ext uri="{FF2B5EF4-FFF2-40B4-BE49-F238E27FC236}">
                  <a16:creationId xmlns:a16="http://schemas.microsoft.com/office/drawing/2014/main" id="{3BC6CA7A-A6A3-DC69-10EA-87C4F715C9C6}"/>
                </a:ext>
              </a:extLst>
            </p:cNvPr>
            <p:cNvSpPr txBox="1"/>
            <p:nvPr/>
          </p:nvSpPr>
          <p:spPr>
            <a:xfrm>
              <a:off x="7070092" y="2614784"/>
              <a:ext cx="2216842" cy="369332"/>
            </a:xfrm>
            <a:prstGeom prst="rect">
              <a:avLst/>
            </a:prstGeom>
            <a:noFill/>
          </p:spPr>
          <p:txBody>
            <a:bodyPr wrap="square" rtlCol="0">
              <a:spAutoFit/>
            </a:bodyPr>
            <a:lstStyle/>
            <a:p>
              <a:pPr algn="ctr"/>
              <a:r>
                <a:rPr lang="en-US" b="1" dirty="0">
                  <a:solidFill>
                    <a:srgbClr val="FF0000"/>
                  </a:solidFill>
                </a:rPr>
                <a:t>NHÓM 7</a:t>
              </a:r>
            </a:p>
          </p:txBody>
        </p:sp>
      </p:grpSp>
    </p:spTree>
    <p:extLst>
      <p:ext uri="{BB962C8B-B14F-4D97-AF65-F5344CB8AC3E}">
        <p14:creationId xmlns:p14="http://schemas.microsoft.com/office/powerpoint/2010/main" val="313692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10174" y="1790935"/>
            <a:ext cx="11612547" cy="707886"/>
          </a:xfrm>
          <a:prstGeom prst="rect">
            <a:avLst/>
          </a:prstGeom>
          <a:noFill/>
        </p:spPr>
        <p:txBody>
          <a:bodyPr wrap="square" rtlCol="0">
            <a:spAutoFit/>
          </a:bodyPr>
          <a:lstStyle/>
          <a:p>
            <a:pPr algn="ctr"/>
            <a:r>
              <a:rPr lang="vi-VN" sz="4000" dirty="0">
                <a:solidFill>
                  <a:schemeClr val="accent3">
                    <a:lumMod val="50000"/>
                  </a:schemeClr>
                </a:solidFill>
                <a:latin typeface="Bahnschrift SemiBold SemiConden" panose="020B0502040204020203" pitchFamily="34" charset="0"/>
              </a:rPr>
              <a:t>NHIỆM VỤ 1. TÌM KIẾM THEO MỤC ĐÍCH, YÊU CẦU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8C547D-050C-710D-13DC-133B06C680EC}"/>
              </a:ext>
            </a:extLst>
          </p:cNvPr>
          <p:cNvSpPr txBox="1"/>
          <p:nvPr/>
        </p:nvSpPr>
        <p:spPr>
          <a:xfrm>
            <a:off x="591671" y="263737"/>
            <a:ext cx="5504329" cy="6273512"/>
          </a:xfrm>
          <a:prstGeom prst="rect">
            <a:avLst/>
          </a:prstGeom>
          <a:noFill/>
        </p:spPr>
        <p:txBody>
          <a:bodyPr wrap="square">
            <a:spAutoFit/>
          </a:bodyPr>
          <a:lstStyle/>
          <a:p>
            <a:pPr>
              <a:lnSpc>
                <a:spcPct val="150000"/>
              </a:lnSpc>
            </a:pPr>
            <a:r>
              <a:rPr lang="vi-VN" b="1" dirty="0">
                <a:solidFill>
                  <a:srgbClr val="EF387A"/>
                </a:solidFill>
                <a:effectLst/>
                <a:latin typeface="Arial" panose="020B0604020202020204" pitchFamily="34" charset="0"/>
              </a:rPr>
              <a:t>Yêu cầu </a:t>
            </a:r>
            <a:endParaRPr lang="vi-VN" dirty="0"/>
          </a:p>
          <a:p>
            <a:pPr>
              <a:lnSpc>
                <a:spcPct val="150000"/>
              </a:lnSpc>
            </a:pPr>
            <a:r>
              <a:rPr lang="vi-VN" dirty="0">
                <a:solidFill>
                  <a:srgbClr val="231F20"/>
                </a:solidFill>
                <a:effectLst/>
                <a:latin typeface="Arial" panose="020B0604020202020204" pitchFamily="34" charset="0"/>
              </a:rPr>
              <a:t>– Xác định mục đích tìm kiếm và những yêu cầu tìm kiếm cụ thể. </a:t>
            </a:r>
            <a:endParaRPr lang="vi-VN" dirty="0"/>
          </a:p>
          <a:p>
            <a:pPr>
              <a:lnSpc>
                <a:spcPct val="150000"/>
              </a:lnSpc>
            </a:pPr>
            <a:r>
              <a:rPr lang="vi-VN" dirty="0">
                <a:solidFill>
                  <a:srgbClr val="231F20"/>
                </a:solidFill>
                <a:effectLst/>
                <a:latin typeface="Arial" panose="020B0604020202020204" pitchFamily="34" charset="0"/>
              </a:rPr>
              <a:t>– Thực hiện tìm kiếm thông tin dựa trên mục đích và yêu cầu đã xác định. </a:t>
            </a:r>
            <a:endParaRPr lang="vi-VN" dirty="0"/>
          </a:p>
          <a:p>
            <a:pPr>
              <a:lnSpc>
                <a:spcPct val="150000"/>
              </a:lnSpc>
            </a:pPr>
            <a:r>
              <a:rPr lang="vi-VN" b="1" dirty="0">
                <a:solidFill>
                  <a:srgbClr val="EF387A"/>
                </a:solidFill>
                <a:effectLst/>
                <a:latin typeface="Arial" panose="020B0604020202020204" pitchFamily="34" charset="0"/>
              </a:rPr>
              <a:t>Hướng dẫn </a:t>
            </a:r>
            <a:endParaRPr lang="vi-VN" dirty="0"/>
          </a:p>
          <a:p>
            <a:pPr>
              <a:lnSpc>
                <a:spcPct val="150000"/>
              </a:lnSpc>
            </a:pPr>
            <a:r>
              <a:rPr lang="vi-VN" b="1" i="1" dirty="0">
                <a:solidFill>
                  <a:srgbClr val="231F20"/>
                </a:solidFill>
                <a:effectLst/>
                <a:latin typeface="Arial" panose="020B0604020202020204" pitchFamily="34" charset="0"/>
              </a:rPr>
              <a:t>a) Xác định mục đích, yêu cầu tìm kiếm thông tin </a:t>
            </a:r>
            <a:endParaRPr lang="vi-VN" dirty="0"/>
          </a:p>
          <a:p>
            <a:pPr>
              <a:lnSpc>
                <a:spcPct val="150000"/>
              </a:lnSpc>
            </a:pPr>
            <a:r>
              <a:rPr lang="vi-VN" dirty="0">
                <a:solidFill>
                  <a:srgbClr val="231F20"/>
                </a:solidFill>
                <a:effectLst/>
                <a:latin typeface="Arial" panose="020B0604020202020204" pitchFamily="34" charset="0"/>
              </a:rPr>
              <a:t>– Mục đích: Tìm thông tin về các trường THPT tại địa phương để quyết định lựa chọn </a:t>
            </a:r>
            <a:endParaRPr lang="vi-VN" dirty="0"/>
          </a:p>
          <a:p>
            <a:pPr>
              <a:lnSpc>
                <a:spcPct val="150000"/>
              </a:lnSpc>
            </a:pPr>
            <a:r>
              <a:rPr lang="vi-VN" dirty="0">
                <a:solidFill>
                  <a:srgbClr val="231F20"/>
                </a:solidFill>
                <a:effectLst/>
                <a:latin typeface="Arial" panose="020B0604020202020204" pitchFamily="34" charset="0"/>
              </a:rPr>
              <a:t>nguyện vọng đăng kí. </a:t>
            </a:r>
            <a:endParaRPr lang="vi-VN" dirty="0"/>
          </a:p>
          <a:p>
            <a:pPr>
              <a:lnSpc>
                <a:spcPct val="150000"/>
              </a:lnSpc>
            </a:pPr>
            <a:r>
              <a:rPr lang="vi-VN" dirty="0">
                <a:solidFill>
                  <a:srgbClr val="231F20"/>
                </a:solidFill>
                <a:effectLst/>
                <a:latin typeface="Arial" panose="020B0604020202020204" pitchFamily="34" charset="0"/>
              </a:rPr>
              <a:t>– Những yêu cầu tìm kiếm có thể là: </a:t>
            </a:r>
            <a:endParaRPr lang="vi-VN" dirty="0"/>
          </a:p>
          <a:p>
            <a:pPr>
              <a:lnSpc>
                <a:spcPct val="150000"/>
              </a:lnSpc>
            </a:pPr>
            <a:r>
              <a:rPr lang="vi-VN" dirty="0">
                <a:solidFill>
                  <a:srgbClr val="231F20"/>
                </a:solidFill>
                <a:effectLst/>
                <a:latin typeface="Arial" panose="020B0604020202020204" pitchFamily="34" charset="0"/>
              </a:rPr>
              <a:t>+ Điểm chuẩn và chỉ tiêu tuyển sinh của trường trong ba năm gần nhất. </a:t>
            </a:r>
            <a:endParaRPr lang="vi-VN" dirty="0"/>
          </a:p>
          <a:p>
            <a:pPr>
              <a:lnSpc>
                <a:spcPct val="150000"/>
              </a:lnSpc>
            </a:pPr>
            <a:r>
              <a:rPr lang="vi-VN" dirty="0">
                <a:solidFill>
                  <a:srgbClr val="231F20"/>
                </a:solidFill>
                <a:effectLst/>
                <a:latin typeface="Arial" panose="020B0604020202020204" pitchFamily="34" charset="0"/>
              </a:rPr>
              <a:t>+ Tỉ lệ học sinh của trường tốt nghiệp THPT và trúng tuyển vào các trường đại học có uy tín. </a:t>
            </a:r>
            <a:endParaRPr lang="vi-VN" dirty="0"/>
          </a:p>
        </p:txBody>
      </p:sp>
      <p:sp>
        <p:nvSpPr>
          <p:cNvPr id="5" name="TextBox 4">
            <a:extLst>
              <a:ext uri="{FF2B5EF4-FFF2-40B4-BE49-F238E27FC236}">
                <a16:creationId xmlns:a16="http://schemas.microsoft.com/office/drawing/2014/main" id="{5FFBC35D-B224-95CE-9338-E316EE8CA24F}"/>
              </a:ext>
            </a:extLst>
          </p:cNvPr>
          <p:cNvSpPr txBox="1"/>
          <p:nvPr/>
        </p:nvSpPr>
        <p:spPr>
          <a:xfrm>
            <a:off x="6293223" y="263737"/>
            <a:ext cx="5127811" cy="627351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Những nhóm môn học mà trường có thế mạnh. </a:t>
            </a:r>
            <a:endParaRPr lang="vi-VN" sz="1800" dirty="0"/>
          </a:p>
          <a:p>
            <a:pPr>
              <a:lnSpc>
                <a:spcPct val="150000"/>
              </a:lnSpc>
            </a:pPr>
            <a:r>
              <a:rPr lang="vi-VN" sz="1800" dirty="0">
                <a:solidFill>
                  <a:srgbClr val="231F20"/>
                </a:solidFill>
                <a:effectLst/>
                <a:latin typeface="Arial" panose="020B0604020202020204" pitchFamily="34" charset="0"/>
              </a:rPr>
              <a:t>+ Các hoạt động ngoại khoá của trường. </a:t>
            </a:r>
            <a:endParaRPr lang="vi-VN" sz="1800" dirty="0"/>
          </a:p>
          <a:p>
            <a:pPr>
              <a:lnSpc>
                <a:spcPct val="150000"/>
              </a:lnSpc>
            </a:pPr>
            <a:r>
              <a:rPr lang="vi-VN" sz="1800" dirty="0">
                <a:solidFill>
                  <a:srgbClr val="231F20"/>
                </a:solidFill>
                <a:effectLst/>
                <a:latin typeface="Arial" panose="020B0604020202020204" pitchFamily="34" charset="0"/>
              </a:rPr>
              <a:t>+ Khoảng cách từ nhà đến trường. </a:t>
            </a:r>
            <a:endParaRPr lang="vi-VN" sz="1800" dirty="0"/>
          </a:p>
          <a:p>
            <a:pPr>
              <a:lnSpc>
                <a:spcPct val="150000"/>
              </a:lnSpc>
            </a:pPr>
            <a:r>
              <a:rPr lang="vi-VN" sz="1800" b="1" i="1" dirty="0">
                <a:solidFill>
                  <a:srgbClr val="231F20"/>
                </a:solidFill>
                <a:effectLst/>
                <a:latin typeface="Arial" panose="020B0604020202020204" pitchFamily="34" charset="0"/>
              </a:rPr>
              <a:t>b) Thực hiện tìm kiếm </a:t>
            </a:r>
            <a:endParaRPr lang="vi-VN" sz="1800" dirty="0"/>
          </a:p>
          <a:p>
            <a:pPr>
              <a:lnSpc>
                <a:spcPct val="150000"/>
              </a:lnSpc>
            </a:pPr>
            <a:r>
              <a:rPr lang="vi-VN" sz="1800" dirty="0">
                <a:solidFill>
                  <a:srgbClr val="231F20"/>
                </a:solidFill>
                <a:effectLst/>
                <a:latin typeface="Arial" panose="020B0604020202020204" pitchFamily="34" charset="0"/>
              </a:rPr>
              <a:t>– Sử dụng máy tìm kiếm và các từ khoá tìm kiếm (xác định từ khoá tìm kiếm dựa vào yêu cầu tìm kiếm) để tìm thông tin trên Internet. Ví dụ: dùng từ khoá </a:t>
            </a:r>
            <a:r>
              <a:rPr lang="vi-VN" sz="1800" dirty="0">
                <a:solidFill>
                  <a:srgbClr val="ED028C"/>
                </a:solidFill>
                <a:effectLst/>
                <a:latin typeface="Arial" panose="020B0604020202020204" pitchFamily="34" charset="0"/>
              </a:rPr>
              <a:t>Olympic Tin học 2023 tỉnh Vĩnh Phúc</a:t>
            </a:r>
            <a:r>
              <a:rPr lang="vi-VN" sz="1800" dirty="0">
                <a:solidFill>
                  <a:srgbClr val="231F20"/>
                </a:solidFill>
                <a:effectLst/>
                <a:latin typeface="Arial" panose="020B0604020202020204" pitchFamily="34" charset="0"/>
              </a:rPr>
              <a:t> để tìm thông tin về thế mạnh của các trường (Hình 3.1). </a:t>
            </a:r>
            <a:endParaRPr lang="vi-VN" sz="1800" dirty="0"/>
          </a:p>
          <a:p>
            <a:pPr>
              <a:lnSpc>
                <a:spcPct val="150000"/>
              </a:lnSpc>
            </a:pPr>
            <a:r>
              <a:rPr lang="vi-VN" sz="1800" dirty="0">
                <a:solidFill>
                  <a:srgbClr val="231F20"/>
                </a:solidFill>
                <a:effectLst/>
                <a:latin typeface="Arial" panose="020B0604020202020204" pitchFamily="34" charset="0"/>
              </a:rPr>
              <a:t>– Lưu trữ tóm tắt (nội dung tóm tắt, địa chỉ trang web) của thông tin tìm được vào một tệp để có thể sử dụng trong việc đánh giá ở bước tiếp theo. </a:t>
            </a:r>
            <a:endParaRPr lang="en-US" sz="1800" dirty="0"/>
          </a:p>
        </p:txBody>
      </p:sp>
    </p:spTree>
    <p:extLst>
      <p:ext uri="{BB962C8B-B14F-4D97-AF65-F5344CB8AC3E}">
        <p14:creationId xmlns:p14="http://schemas.microsoft.com/office/powerpoint/2010/main" val="234183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71AC5-44B8-2383-500A-FE78F3312102}"/>
              </a:ext>
            </a:extLst>
          </p:cNvPr>
          <p:cNvPicPr>
            <a:picLocks noChangeAspect="1"/>
          </p:cNvPicPr>
          <p:nvPr/>
        </p:nvPicPr>
        <p:blipFill>
          <a:blip r:embed="rId2"/>
          <a:stretch>
            <a:fillRect/>
          </a:stretch>
        </p:blipFill>
        <p:spPr>
          <a:xfrm>
            <a:off x="1089868" y="382291"/>
            <a:ext cx="7225508" cy="1607874"/>
          </a:xfrm>
          <a:prstGeom prst="rect">
            <a:avLst/>
          </a:prstGeom>
        </p:spPr>
      </p:pic>
      <p:sp>
        <p:nvSpPr>
          <p:cNvPr id="6" name="TextBox 5">
            <a:extLst>
              <a:ext uri="{FF2B5EF4-FFF2-40B4-BE49-F238E27FC236}">
                <a16:creationId xmlns:a16="http://schemas.microsoft.com/office/drawing/2014/main" id="{EC9D8252-8BD0-B665-C06C-AD5CBDD812AC}"/>
              </a:ext>
            </a:extLst>
          </p:cNvPr>
          <p:cNvSpPr txBox="1"/>
          <p:nvPr/>
        </p:nvSpPr>
        <p:spPr>
          <a:xfrm>
            <a:off x="645459" y="1990165"/>
            <a:ext cx="10192870" cy="17030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Có thể sử dụng công cụ hội thoại thông minh (công cụ tương tác giữa người với máy tính có ứng dụng trí tuệ nhân tạo) để khoanh vùng phạm vi tìm kiếm với những yêu cầu cụ thể. </a:t>
            </a:r>
            <a:endParaRPr lang="vi-VN" dirty="0"/>
          </a:p>
          <a:p>
            <a:pPr>
              <a:lnSpc>
                <a:spcPct val="150000"/>
              </a:lnSpc>
            </a:pPr>
            <a:r>
              <a:rPr lang="vi-VN" sz="1800" dirty="0">
                <a:solidFill>
                  <a:srgbClr val="231F20"/>
                </a:solidFill>
                <a:effectLst/>
                <a:latin typeface="Arial" panose="020B0604020202020204" pitchFamily="34" charset="0"/>
              </a:rPr>
              <a:t>Ví dụ: </a:t>
            </a:r>
            <a:r>
              <a:rPr lang="vi-VN" sz="1800" dirty="0">
                <a:solidFill>
                  <a:srgbClr val="ED028C"/>
                </a:solidFill>
                <a:effectLst/>
                <a:latin typeface="Arial" panose="020B0604020202020204" pitchFamily="34" charset="0"/>
              </a:rPr>
              <a:t>Hãy cho biết tên các trường THPT gần Vĩnh Tường, Vĩnh Phúc </a:t>
            </a:r>
            <a:r>
              <a:rPr lang="vi-VN" sz="1800" dirty="0">
                <a:solidFill>
                  <a:srgbClr val="231F20"/>
                </a:solidFill>
                <a:effectLst/>
                <a:latin typeface="Arial" panose="020B0604020202020204" pitchFamily="34" charset="0"/>
              </a:rPr>
              <a:t>để biết các trường </a:t>
            </a:r>
            <a:endParaRPr lang="vi-VN" dirty="0"/>
          </a:p>
          <a:p>
            <a:pPr>
              <a:lnSpc>
                <a:spcPct val="150000"/>
              </a:lnSpc>
            </a:pPr>
            <a:r>
              <a:rPr lang="vi-VN" sz="1800" dirty="0">
                <a:solidFill>
                  <a:srgbClr val="231F20"/>
                </a:solidFill>
                <a:effectLst/>
                <a:latin typeface="Arial" panose="020B0604020202020204" pitchFamily="34" charset="0"/>
              </a:rPr>
              <a:t>có địa điểm ở gần nhà (Hình 3.2).</a:t>
            </a:r>
            <a:endParaRPr lang="en-US" dirty="0"/>
          </a:p>
        </p:txBody>
      </p:sp>
      <p:pic>
        <p:nvPicPr>
          <p:cNvPr id="8" name="Picture 7">
            <a:extLst>
              <a:ext uri="{FF2B5EF4-FFF2-40B4-BE49-F238E27FC236}">
                <a16:creationId xmlns:a16="http://schemas.microsoft.com/office/drawing/2014/main" id="{9AAEE496-03E3-2B83-226B-6CAF4EB2031E}"/>
              </a:ext>
            </a:extLst>
          </p:cNvPr>
          <p:cNvPicPr>
            <a:picLocks noChangeAspect="1"/>
          </p:cNvPicPr>
          <p:nvPr/>
        </p:nvPicPr>
        <p:blipFill>
          <a:blip r:embed="rId3"/>
          <a:stretch>
            <a:fillRect/>
          </a:stretch>
        </p:blipFill>
        <p:spPr>
          <a:xfrm>
            <a:off x="4365812" y="3429001"/>
            <a:ext cx="6713782" cy="3000164"/>
          </a:xfrm>
          <a:prstGeom prst="rect">
            <a:avLst/>
          </a:prstGeom>
        </p:spPr>
      </p:pic>
    </p:spTree>
    <p:extLst>
      <p:ext uri="{BB962C8B-B14F-4D97-AF65-F5344CB8AC3E}">
        <p14:creationId xmlns:p14="http://schemas.microsoft.com/office/powerpoint/2010/main" val="190254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EC51AE-D341-D703-FA12-35B1AA7D4CCA}"/>
              </a:ext>
            </a:extLst>
          </p:cNvPr>
          <p:cNvSpPr txBox="1"/>
          <p:nvPr/>
        </p:nvSpPr>
        <p:spPr>
          <a:xfrm>
            <a:off x="735106" y="357297"/>
            <a:ext cx="10721787" cy="253402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Em có thể tìm kiếm thông tin từ nhiều nguồn nhưng lưu ý rằng độ tin cậy của thông tin trên Internet rất khác nhau. Vì vậy, với mỗi yêu cầu cụ thể, nguồn thông tin cần được xem xét về thẩm quyền để đảm bảo tính tin cậy. Ví dụ: </a:t>
            </a:r>
            <a:endParaRPr lang="vi-VN" dirty="0"/>
          </a:p>
          <a:p>
            <a:pPr>
              <a:lnSpc>
                <a:spcPct val="150000"/>
              </a:lnSpc>
            </a:pPr>
            <a:r>
              <a:rPr lang="vi-VN" sz="1800" dirty="0">
                <a:solidFill>
                  <a:srgbClr val="231F20"/>
                </a:solidFill>
                <a:effectLst/>
                <a:latin typeface="Arial" panose="020B0604020202020204" pitchFamily="34" charset="0"/>
              </a:rPr>
              <a:t>+ Thông tin về tuyển sinh vào lớp 10 cần tìm trên website của Sở Giáo dục và Đào tạo. </a:t>
            </a:r>
            <a:endParaRPr lang="vi-VN" dirty="0"/>
          </a:p>
          <a:p>
            <a:pPr>
              <a:lnSpc>
                <a:spcPct val="150000"/>
              </a:lnSpc>
            </a:pPr>
            <a:r>
              <a:rPr lang="vi-VN" sz="1800" dirty="0">
                <a:solidFill>
                  <a:srgbClr val="231F20"/>
                </a:solidFill>
                <a:effectLst/>
                <a:latin typeface="Arial" panose="020B0604020202020204" pitchFamily="34" charset="0"/>
              </a:rPr>
              <a:t>Lưu ý: trang web các Sở Giáo dục và Đào tạo thường có dạng </a:t>
            </a:r>
            <a:r>
              <a:rPr lang="vi-VN" sz="1800" dirty="0">
                <a:solidFill>
                  <a:srgbClr val="ED028C"/>
                </a:solidFill>
                <a:effectLst/>
                <a:latin typeface="Arial" panose="020B0604020202020204" pitchFamily="34" charset="0"/>
              </a:rPr>
              <a:t>edu.vn</a:t>
            </a:r>
            <a:r>
              <a:rPr lang="vi-VN" sz="1800" dirty="0">
                <a:solidFill>
                  <a:srgbClr val="231F20"/>
                </a:solidFill>
                <a:effectLst/>
                <a:latin typeface="Arial" panose="020B0604020202020204" pitchFamily="34" charset="0"/>
              </a:rPr>
              <a:t> (ví dụ </a:t>
            </a:r>
            <a:r>
              <a:rPr lang="vi-VN" sz="1800" dirty="0">
                <a:solidFill>
                  <a:srgbClr val="ED028C"/>
                </a:solidFill>
                <a:effectLst/>
                <a:latin typeface="Arial" panose="020B0604020202020204" pitchFamily="34" charset="0"/>
              </a:rPr>
              <a:t>vinhphuc.edu.vn</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(Hình 3.3).</a:t>
            </a:r>
            <a:endParaRPr lang="en-US" dirty="0"/>
          </a:p>
        </p:txBody>
      </p:sp>
      <p:pic>
        <p:nvPicPr>
          <p:cNvPr id="5" name="Picture 4">
            <a:extLst>
              <a:ext uri="{FF2B5EF4-FFF2-40B4-BE49-F238E27FC236}">
                <a16:creationId xmlns:a16="http://schemas.microsoft.com/office/drawing/2014/main" id="{032F8D84-D6A5-B9C3-EDF8-510EC76CA043}"/>
              </a:ext>
            </a:extLst>
          </p:cNvPr>
          <p:cNvPicPr>
            <a:picLocks noChangeAspect="1"/>
          </p:cNvPicPr>
          <p:nvPr/>
        </p:nvPicPr>
        <p:blipFill>
          <a:blip r:embed="rId2"/>
          <a:stretch>
            <a:fillRect/>
          </a:stretch>
        </p:blipFill>
        <p:spPr>
          <a:xfrm>
            <a:off x="1954306" y="2567735"/>
            <a:ext cx="8026246" cy="2060792"/>
          </a:xfrm>
          <a:prstGeom prst="rect">
            <a:avLst/>
          </a:prstGeom>
        </p:spPr>
      </p:pic>
      <p:sp>
        <p:nvSpPr>
          <p:cNvPr id="7" name="TextBox 6">
            <a:extLst>
              <a:ext uri="{FF2B5EF4-FFF2-40B4-BE49-F238E27FC236}">
                <a16:creationId xmlns:a16="http://schemas.microsoft.com/office/drawing/2014/main" id="{20DCE7CF-52B0-348E-F509-12140D3BB605}"/>
              </a:ext>
            </a:extLst>
          </p:cNvPr>
          <p:cNvSpPr txBox="1"/>
          <p:nvPr/>
        </p:nvSpPr>
        <p:spPr>
          <a:xfrm>
            <a:off x="735106" y="5000562"/>
            <a:ext cx="10551459" cy="128753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Thông tin về các hoạt động giáo dục và ngoại khoá nên tìm trên website của nhà trường. </a:t>
            </a:r>
            <a:endParaRPr lang="vi-VN" dirty="0"/>
          </a:p>
          <a:p>
            <a:pPr>
              <a:lnSpc>
                <a:spcPct val="150000"/>
              </a:lnSpc>
            </a:pPr>
            <a:r>
              <a:rPr lang="vi-VN" sz="1800" dirty="0">
                <a:solidFill>
                  <a:srgbClr val="231F20"/>
                </a:solidFill>
                <a:effectLst/>
                <a:latin typeface="Arial" panose="020B0604020202020204" pitchFamily="34" charset="0"/>
              </a:rPr>
              <a:t>+ Không phải mọi thông tin đều có thể tìm được trên website của Sở Giáo dục và Đào tạo hoặc của các trường. Thông tin cần được đối chiếu, kiểm chứng trước khi sử dụng.</a:t>
            </a:r>
            <a:endParaRPr lang="en-US" dirty="0"/>
          </a:p>
        </p:txBody>
      </p:sp>
    </p:spTree>
    <p:extLst>
      <p:ext uri="{BB962C8B-B14F-4D97-AF65-F5344CB8AC3E}">
        <p14:creationId xmlns:p14="http://schemas.microsoft.com/office/powerpoint/2010/main" val="188973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602926" y="1756829"/>
            <a:ext cx="8873110" cy="1323439"/>
          </a:xfrm>
          <a:prstGeom prst="rect">
            <a:avLst/>
          </a:prstGeom>
          <a:noFill/>
        </p:spPr>
        <p:txBody>
          <a:bodyPr wrap="square" rtlCol="0">
            <a:spAutoFit/>
          </a:bodyPr>
          <a:lstStyle/>
          <a:p>
            <a:pPr algn="ctr"/>
            <a:r>
              <a:rPr lang="vi-VN" sz="4000" dirty="0">
                <a:solidFill>
                  <a:schemeClr val="accent3">
                    <a:lumMod val="50000"/>
                  </a:schemeClr>
                </a:solidFill>
                <a:latin typeface="+mj-lt"/>
              </a:rPr>
              <a:t>NHIỆM VỤ 2. QUYẾT ĐỊNH DỰA TRÊN CHẤT LƯỢNG THÔNG TIN</a:t>
            </a:r>
            <a:endParaRPr lang="en-US" sz="4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8D30E3C4-671B-A53E-5BE6-63095D69B0DC}"/>
              </a:ext>
            </a:extLst>
          </p:cNvPr>
          <p:cNvGrpSpPr/>
          <p:nvPr/>
        </p:nvGrpSpPr>
        <p:grpSpPr>
          <a:xfrm>
            <a:off x="681318" y="697749"/>
            <a:ext cx="10650069" cy="5462501"/>
            <a:chOff x="663388" y="567266"/>
            <a:chExt cx="10650069" cy="5462501"/>
          </a:xfrm>
        </p:grpSpPr>
        <p:sp>
          <p:nvSpPr>
            <p:cNvPr id="3" name="TextBox 2">
              <a:extLst>
                <a:ext uri="{FF2B5EF4-FFF2-40B4-BE49-F238E27FC236}">
                  <a16:creationId xmlns:a16="http://schemas.microsoft.com/office/drawing/2014/main" id="{7564A632-5661-4921-8795-588782B71511}"/>
                </a:ext>
              </a:extLst>
            </p:cNvPr>
            <p:cNvSpPr txBox="1"/>
            <p:nvPr/>
          </p:nvSpPr>
          <p:spPr>
            <a:xfrm>
              <a:off x="663388" y="567266"/>
              <a:ext cx="9977716" cy="1703030"/>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Yêu cầu </a:t>
              </a:r>
              <a:endParaRPr lang="vi-VN" dirty="0"/>
            </a:p>
            <a:p>
              <a:pPr>
                <a:lnSpc>
                  <a:spcPct val="150000"/>
                </a:lnSpc>
              </a:pPr>
              <a:r>
                <a:rPr lang="vi-VN" sz="1800" dirty="0">
                  <a:solidFill>
                    <a:srgbClr val="231F20"/>
                  </a:solidFill>
                  <a:effectLst/>
                  <a:latin typeface="Arial" panose="020B0604020202020204" pitchFamily="34" charset="0"/>
                </a:rPr>
                <a:t>Đánh giá chất lượng thông tin tìm được trong Nhiệm vụ 1. Từ đó, đưa ra danh sách lựa chọn nguyện vọng gồm ba trường theo thứ tự ưu tiên mà em thấy phù hợp với năng lực và sở thích của mình.</a:t>
              </a:r>
              <a:endParaRPr lang="en-US" dirty="0"/>
            </a:p>
          </p:txBody>
        </p:sp>
        <p:sp>
          <p:nvSpPr>
            <p:cNvPr id="32" name="TextBox 31">
              <a:extLst>
                <a:ext uri="{FF2B5EF4-FFF2-40B4-BE49-F238E27FC236}">
                  <a16:creationId xmlns:a16="http://schemas.microsoft.com/office/drawing/2014/main" id="{AC2A14F4-DA37-FF30-3B3D-AB3E77312EC2}"/>
                </a:ext>
              </a:extLst>
            </p:cNvPr>
            <p:cNvSpPr txBox="1"/>
            <p:nvPr/>
          </p:nvSpPr>
          <p:spPr>
            <a:xfrm>
              <a:off x="663388" y="2664743"/>
              <a:ext cx="10650069" cy="3365024"/>
            </a:xfrm>
            <a:prstGeom prst="rect">
              <a:avLst/>
            </a:prstGeom>
            <a:noFill/>
          </p:spPr>
          <p:txBody>
            <a:bodyPr wrap="square">
              <a:spAutoFit/>
            </a:bodyPr>
            <a:lstStyle/>
            <a:p>
              <a:pPr>
                <a:lnSpc>
                  <a:spcPct val="150000"/>
                </a:lnSpc>
              </a:pPr>
              <a:r>
                <a:rPr lang="vi-VN" b="1" dirty="0">
                  <a:solidFill>
                    <a:srgbClr val="EF387A"/>
                  </a:solidFill>
                  <a:effectLst/>
                  <a:latin typeface="Arial" panose="020B0604020202020204" pitchFamily="34" charset="0"/>
                </a:rPr>
                <a:t>Hướng dẫn </a:t>
              </a:r>
              <a:endParaRPr lang="vi-VN" dirty="0"/>
            </a:p>
            <a:p>
              <a:pPr>
                <a:lnSpc>
                  <a:spcPct val="150000"/>
                </a:lnSpc>
              </a:pPr>
              <a:r>
                <a:rPr lang="vi-VN" b="1" i="1" dirty="0">
                  <a:solidFill>
                    <a:srgbClr val="231F20"/>
                  </a:solidFill>
                  <a:effectLst/>
                  <a:latin typeface="Arial" panose="020B0604020202020204" pitchFamily="34" charset="0"/>
                </a:rPr>
                <a:t>a) Đánh giá thông tin </a:t>
              </a:r>
              <a:endParaRPr lang="vi-VN" dirty="0"/>
            </a:p>
            <a:p>
              <a:pPr>
                <a:lnSpc>
                  <a:spcPct val="150000"/>
                </a:lnSpc>
              </a:pPr>
              <a:r>
                <a:rPr lang="vi-VN" dirty="0">
                  <a:solidFill>
                    <a:srgbClr val="231F20"/>
                  </a:solidFill>
                  <a:effectLst/>
                  <a:latin typeface="Arial" panose="020B0604020202020204" pitchFamily="34" charset="0"/>
                </a:rPr>
                <a:t>– Tính mới: Em cần thông tin được cập nhật gần nhất. Em có thể kiểm tra xem thông tin về trường có bị lỗi thời không bằng cách kiểm tra ngày đăng bài hoặc ngày cuối cùng được đề cập đến trong bài viết. </a:t>
              </a:r>
              <a:endParaRPr lang="vi-VN" dirty="0"/>
            </a:p>
            <a:p>
              <a:pPr>
                <a:lnSpc>
                  <a:spcPct val="150000"/>
                </a:lnSpc>
              </a:pPr>
              <a:r>
                <a:rPr lang="vi-VN" dirty="0">
                  <a:solidFill>
                    <a:srgbClr val="231F20"/>
                  </a:solidFill>
                  <a:effectLst/>
                  <a:latin typeface="Arial" panose="020B0604020202020204" pitchFamily="34" charset="0"/>
                </a:rPr>
                <a:t>– Tính chính xác: Em có thể kiểm tra xem thông tin có chính xác không bằng cách đối chiếu thông tin từ những nguồn khác nhau. Chẳng hạn, những đánh giá tiêu cực về một trường THPT qua một sự việc cụ thể cần được kiểm chứng qua nhiều nguồn thông tin khác nhau. </a:t>
              </a:r>
              <a:endParaRPr lang="vi-VN" dirty="0"/>
            </a:p>
          </p:txBody>
        </p:sp>
      </p:grpSp>
    </p:spTree>
    <p:extLst>
      <p:ext uri="{BB962C8B-B14F-4D97-AF65-F5344CB8AC3E}">
        <p14:creationId xmlns:p14="http://schemas.microsoft.com/office/powerpoint/2010/main" val="213435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CA2811-ACA1-65FF-973C-1EAC6B20EA7F}"/>
              </a:ext>
            </a:extLst>
          </p:cNvPr>
          <p:cNvSpPr txBox="1"/>
          <p:nvPr/>
        </p:nvSpPr>
        <p:spPr>
          <a:xfrm>
            <a:off x="838200" y="3319680"/>
            <a:ext cx="10515600" cy="2118529"/>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Lựa chọn và sắp xếp thứ tự </a:t>
            </a:r>
            <a:endParaRPr lang="vi-VN" dirty="0"/>
          </a:p>
          <a:p>
            <a:pPr>
              <a:lnSpc>
                <a:spcPct val="150000"/>
              </a:lnSpc>
            </a:pPr>
            <a:r>
              <a:rPr lang="vi-VN" sz="1800" dirty="0">
                <a:solidFill>
                  <a:srgbClr val="231F20"/>
                </a:solidFill>
                <a:effectLst/>
                <a:latin typeface="Arial" panose="020B0604020202020204" pitchFamily="34" charset="0"/>
              </a:rPr>
              <a:t>– Dựa trên thông tin tìm được, em có thể lựa chọn các trường phù hợp với năng lực và sở thích của mình. Em cần lưu ý tính khả thi của phương án được chọn. </a:t>
            </a:r>
            <a:endParaRPr lang="vi-VN" dirty="0"/>
          </a:p>
          <a:p>
            <a:pPr>
              <a:lnSpc>
                <a:spcPct val="150000"/>
              </a:lnSpc>
            </a:pPr>
            <a:r>
              <a:rPr lang="vi-VN" sz="1800" dirty="0">
                <a:solidFill>
                  <a:srgbClr val="231F20"/>
                </a:solidFill>
                <a:effectLst/>
                <a:latin typeface="Arial" panose="020B0604020202020204" pitchFamily="34" charset="0"/>
              </a:rPr>
              <a:t>– Sắp xếp các trường được chọn theo một danh sách ưu tiên. Thứ tự ưu tiên giữa các tiêu chí lựa chọn sẽ giúp em xác định danh sách các trường được chọn một cách thuận lợi hơn.</a:t>
            </a:r>
            <a:endParaRPr lang="en-US" dirty="0"/>
          </a:p>
        </p:txBody>
      </p:sp>
      <p:sp>
        <p:nvSpPr>
          <p:cNvPr id="5" name="TextBox 4">
            <a:extLst>
              <a:ext uri="{FF2B5EF4-FFF2-40B4-BE49-F238E27FC236}">
                <a16:creationId xmlns:a16="http://schemas.microsoft.com/office/drawing/2014/main" id="{FB7F7EEC-14A9-F910-DBAE-5230315F6185}"/>
              </a:ext>
            </a:extLst>
          </p:cNvPr>
          <p:cNvSpPr txBox="1"/>
          <p:nvPr/>
        </p:nvSpPr>
        <p:spPr>
          <a:xfrm>
            <a:off x="838200" y="515202"/>
            <a:ext cx="10372163" cy="253402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Tính đầy đủ: Em cần hình dung về một trường THPT trong một bức tranh tổng thể, gồm nhiều khía cạnh trong yêu cầu tìm kiếm thông tin. Chẳng hạn, thiếu bất kì thông tin nào như điểm chuẩn, học phí, khoảng cách,… thì lựa chọn của em cũng có thể không thực hiện được. </a:t>
            </a:r>
            <a:endParaRPr lang="vi-VN" sz="1800" dirty="0"/>
          </a:p>
          <a:p>
            <a:pPr>
              <a:lnSpc>
                <a:spcPct val="150000"/>
              </a:lnSpc>
            </a:pPr>
            <a:r>
              <a:rPr lang="vi-VN" sz="1800" dirty="0">
                <a:solidFill>
                  <a:srgbClr val="231F20"/>
                </a:solidFill>
                <a:effectLst/>
                <a:latin typeface="Arial" panose="020B0604020202020204" pitchFamily="34" charset="0"/>
              </a:rPr>
              <a:t>– Tính sử dụng được: Em có thể kiểm tra thông tin tìm được có phù hợp với yêu cầu chọn trường của em không nhờ tiêu đề và nội dung của bài viết, tránh tập trung vào những thông tin chỉ nhằm thu hút sự chú ý của người xem mà không liên quan đến mục đích tìm kiếm.</a:t>
            </a:r>
            <a:endParaRPr lang="en-US" sz="1800" dirty="0"/>
          </a:p>
        </p:txBody>
      </p:sp>
    </p:spTree>
    <p:extLst>
      <p:ext uri="{BB962C8B-B14F-4D97-AF65-F5344CB8AC3E}">
        <p14:creationId xmlns:p14="http://schemas.microsoft.com/office/powerpoint/2010/main" val="112282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1697068"/>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Em hãy thực hành tìm kiếm thông tin trên Internet để biết về các môn học được dạy ở bậc THPT. Dựa vào các thông tin tìm được, em hãy đưa ra dự kiến chọn các môn học mà em thích ở cấp THPT.</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3643</TotalTime>
  <Words>1036</Words>
  <Application>Microsoft Office PowerPoint</Application>
  <PresentationFormat>Widescreen</PresentationFormat>
  <Paragraphs>56</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UTM Avo</vt:lpstr>
      <vt:lpstr>Bahnschrift Condensed</vt:lpstr>
      <vt:lpstr>UTM Cookies</vt:lpstr>
      <vt:lpstr>Arial</vt:lpstr>
      <vt:lpstr>Bahnschrift SemiBold SemiConden</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Nam Vân</cp:lastModifiedBy>
  <cp:revision>374</cp:revision>
  <dcterms:created xsi:type="dcterms:W3CDTF">2021-06-02T01:34:28Z</dcterms:created>
  <dcterms:modified xsi:type="dcterms:W3CDTF">2024-10-08T02:43:03Z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2024-10-08T02:35:07Z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178ee34a-4590-4c35-8894-a739f4744e00</vt:lpwstr>
  </property>
  <property fmtid="{D5CDD505-2E9C-101B-9397-08002B2CF9AE}" pid="7" name="MSIP_Label_defa4170-0d19-0005-0004-bc88714345d2_ActionId">
    <vt:lpwstr>3608b1cf-a3a9-438d-aa40-e001b7b285c2</vt:lpwstr>
  </property>
  <property fmtid="{D5CDD505-2E9C-101B-9397-08002B2CF9AE}" pid="8" name="MSIP_Label_defa4170-0d19-0005-0004-bc88714345d2_ContentBits">
    <vt:lpwstr>0</vt:lpwstr>
  </property>
</Properties>
</file>